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19"/>
  </p:notesMasterIdLst>
  <p:handoutMasterIdLst>
    <p:handoutMasterId r:id="rId20"/>
  </p:handoutMasterIdLst>
  <p:sldIdLst>
    <p:sldId id="314" r:id="rId6"/>
    <p:sldId id="333" r:id="rId7"/>
    <p:sldId id="332" r:id="rId8"/>
    <p:sldId id="324" r:id="rId9"/>
    <p:sldId id="328" r:id="rId10"/>
    <p:sldId id="318" r:id="rId11"/>
    <p:sldId id="326" r:id="rId12"/>
    <p:sldId id="319" r:id="rId13"/>
    <p:sldId id="320" r:id="rId14"/>
    <p:sldId id="321" r:id="rId15"/>
    <p:sldId id="322" r:id="rId16"/>
    <p:sldId id="323" r:id="rId17"/>
    <p:sldId id="297" r:id="rId18"/>
  </p:sldIdLst>
  <p:sldSz cx="12192000" cy="6858000"/>
  <p:notesSz cx="6858000" cy="9144000"/>
  <p:embeddedFontLst>
    <p:embeddedFont>
      <p:font typeface="Verdana" panose="020B0604030504040204" pitchFamily="34" charset="0"/>
      <p:regular r:id="rId21"/>
      <p:bold r:id="rId22"/>
      <p:italic r:id="rId23"/>
      <p:boldItalic r:id="rId24"/>
    </p:embeddedFont>
    <p:embeddedFont>
      <p:font typeface="VGR Sans" panose="020B0604020202020204" charset="0"/>
      <p:regular r:id="rId25"/>
      <p:bold r:id="rId26"/>
    </p:embeddedFont>
    <p:embeddedFont>
      <p:font typeface="VGR Sans Medium" panose="020B0604020202020204" charset="0"/>
      <p:regular r:id="rId27"/>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972C155-D5BF-46A7-B591-A42909CFC1FA}">
          <p14:sldIdLst>
            <p14:sldId id="314"/>
            <p14:sldId id="333"/>
            <p14:sldId id="332"/>
            <p14:sldId id="324"/>
            <p14:sldId id="328"/>
            <p14:sldId id="318"/>
            <p14:sldId id="326"/>
            <p14:sldId id="319"/>
            <p14:sldId id="320"/>
            <p14:sldId id="321"/>
            <p14:sldId id="322"/>
            <p14:sldId id="323"/>
            <p14:sldId id="2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2C293-E3EA-5107-8883-BE926742FFA5}" v="27" dt="2024-07-04T07:25:51.143"/>
  </p1510:revLst>
</p1510:revInfo>
</file>

<file path=ppt/tableStyles.xml><?xml version="1.0" encoding="utf-8"?>
<a:tblStyleLst xmlns:a="http://schemas.openxmlformats.org/drawingml/2006/main" def="{3B4B98B0-60AC-42C2-AFA5-B58CD77FA1E5}">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4" autoAdjust="0"/>
    <p:restoredTop sz="65138" autoAdjust="0"/>
  </p:normalViewPr>
  <p:slideViewPr>
    <p:cSldViewPr snapToGrid="0">
      <p:cViewPr varScale="1">
        <p:scale>
          <a:sx n="108" d="100"/>
          <a:sy n="108" d="100"/>
        </p:scale>
        <p:origin x="144" y="12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1" d="100"/>
          <a:sy n="91"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A9C0E35-84B6-7F5A-0DF4-954D903BFE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59C67742-94E7-A406-2FD2-37F9B6E3C9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195CB1-8D9E-4D39-BD5A-3714F899CBAC}" type="datetimeFigureOut">
              <a:rPr lang="sv-SE" smtClean="0"/>
              <a:t>2024-07-10</a:t>
            </a:fld>
            <a:endParaRPr lang="sv-SE"/>
          </a:p>
        </p:txBody>
      </p:sp>
      <p:sp>
        <p:nvSpPr>
          <p:cNvPr id="4" name="Platshållare för sidfot 3">
            <a:extLst>
              <a:ext uri="{FF2B5EF4-FFF2-40B4-BE49-F238E27FC236}">
                <a16:creationId xmlns:a16="http://schemas.microsoft.com/office/drawing/2014/main" id="{BEA470E6-6438-A282-EB64-049EBCB70A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6DED696-253C-AAC0-DB7E-65090849E0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B10E5F-6630-4A69-9755-6CD736F11B39}" type="slidenum">
              <a:rPr lang="sv-SE" smtClean="0"/>
              <a:t>‹#›</a:t>
            </a:fld>
            <a:endParaRPr lang="sv-SE"/>
          </a:p>
        </p:txBody>
      </p:sp>
    </p:spTree>
    <p:extLst>
      <p:ext uri="{BB962C8B-B14F-4D97-AF65-F5344CB8AC3E}">
        <p14:creationId xmlns:p14="http://schemas.microsoft.com/office/powerpoint/2010/main" val="410590299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9FF5E-32DB-4A63-9882-8F301C111A15}" type="datetimeFigureOut">
              <a:rPr lang="sv-SE" smtClean="0"/>
              <a:t>2024-07-10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BFA82-BD73-4185-B828-63168F0B5499}" type="slidenum">
              <a:rPr lang="sv-SE" smtClean="0"/>
              <a:t>‹#›</a:t>
            </a:fld>
            <a:endParaRPr lang="sv-SE"/>
          </a:p>
        </p:txBody>
      </p:sp>
    </p:spTree>
    <p:extLst>
      <p:ext uri="{BB962C8B-B14F-4D97-AF65-F5344CB8AC3E}">
        <p14:creationId xmlns:p14="http://schemas.microsoft.com/office/powerpoint/2010/main" val="213942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kern="100" dirty="0">
                <a:latin typeface="Calibri"/>
                <a:cs typeface="Calibri"/>
              </a:rPr>
              <a:t>Kulturstrategin </a:t>
            </a:r>
            <a:r>
              <a:rPr lang="sv-SE" kern="100" dirty="0">
                <a:latin typeface="Calibri"/>
                <a:ea typeface="Calibri" panose="020F0502020204030204" pitchFamily="34" charset="0"/>
                <a:cs typeface="Calibri"/>
              </a:rPr>
              <a:t>antogs </a:t>
            </a:r>
            <a:r>
              <a:rPr lang="sv-SE" sz="1200" kern="100" dirty="0">
                <a:effectLst/>
                <a:latin typeface="Calibri"/>
                <a:ea typeface="Calibri" panose="020F0502020204030204" pitchFamily="34" charset="0"/>
                <a:cs typeface="Calibri"/>
              </a:rPr>
              <a:t>av regionfullmäktige i november 2023.</a:t>
            </a:r>
            <a:endParaRPr lang="sv-SE" dirty="0">
              <a:latin typeface="Calibri"/>
              <a:ea typeface="Verdana"/>
              <a:cs typeface="Calibri"/>
            </a:endParaRPr>
          </a:p>
          <a:p>
            <a:pPr>
              <a:lnSpc>
                <a:spcPct val="107000"/>
              </a:lnSpc>
              <a:spcAft>
                <a:spcPts val="800"/>
              </a:spcAft>
            </a:pPr>
            <a:r>
              <a:rPr lang="sv-SE" kern="100" dirty="0">
                <a:latin typeface="Calibri"/>
                <a:ea typeface="Calibri" panose="020F0502020204030204" pitchFamily="34" charset="0"/>
                <a:cs typeface="Calibri"/>
              </a:rPr>
              <a:t>Kulturstrategin gäller i fyra år: 2024–2027</a:t>
            </a:r>
            <a:endParaRPr lang="sv-SE" dirty="0">
              <a:ea typeface="Verdana"/>
            </a:endParaRPr>
          </a:p>
          <a:p>
            <a:pPr>
              <a:lnSpc>
                <a:spcPct val="107000"/>
              </a:lnSpc>
              <a:spcAft>
                <a:spcPts val="800"/>
              </a:spcAft>
            </a:pPr>
            <a:r>
              <a:rPr lang="sv-SE" sz="1200" kern="100" dirty="0">
                <a:effectLst/>
                <a:latin typeface="Calibri"/>
                <a:ea typeface="Calibri" panose="020F0502020204030204" pitchFamily="34" charset="0"/>
                <a:cs typeface="Calibri"/>
              </a:rPr>
              <a:t>Tillsammans med regionfullmäktiges budget styr </a:t>
            </a:r>
            <a:r>
              <a:rPr lang="sv-SE" kern="100" dirty="0">
                <a:latin typeface="Calibri"/>
                <a:ea typeface="Calibri" panose="020F0502020204030204" pitchFamily="34" charset="0"/>
                <a:cs typeface="Calibri"/>
              </a:rPr>
              <a:t>kulturstrategin</a:t>
            </a:r>
            <a:r>
              <a:rPr lang="sv-SE" sz="1200" kern="100" dirty="0">
                <a:effectLst/>
                <a:latin typeface="Calibri"/>
                <a:ea typeface="Calibri" panose="020F0502020204030204" pitchFamily="34" charset="0"/>
                <a:cs typeface="Calibri"/>
              </a:rPr>
              <a:t> regionala satsningar inom kultur, demokratiutveckling och civilsamhällesfrågor</a:t>
            </a:r>
            <a:r>
              <a:rPr lang="sv-SE" kern="100" dirty="0">
                <a:latin typeface="Calibri"/>
                <a:ea typeface="Calibri" panose="020F0502020204030204" pitchFamily="34" charset="0"/>
                <a:cs typeface="Calibri"/>
              </a:rPr>
              <a:t>.</a:t>
            </a:r>
            <a:endParaRPr lang="sv-SE" sz="1200" kern="100" dirty="0">
              <a:effectLst/>
              <a:latin typeface="Calibri"/>
              <a:ea typeface="Calibri" panose="020F0502020204030204" pitchFamily="34" charset="0"/>
              <a:cs typeface="Calibri"/>
            </a:endParaRPr>
          </a:p>
          <a:p>
            <a:pPr>
              <a:lnSpc>
                <a:spcPct val="107000"/>
              </a:lnSpc>
              <a:spcAft>
                <a:spcPts val="800"/>
              </a:spcAft>
            </a:pPr>
            <a:r>
              <a:rPr lang="sv-SE" sz="1200" kern="100" dirty="0">
                <a:effectLst/>
                <a:latin typeface="Calibri"/>
                <a:ea typeface="Calibri" panose="020F0502020204030204" pitchFamily="34" charset="0"/>
                <a:cs typeface="Calibri"/>
              </a:rPr>
              <a:t>Kulturstrategin beskriver gemensamma utmaningar och behov som finns inom kulturområdet i Västra Götaland. Dessa är sammanställda genom dialog med en stor mängd kulturaktörer och kommuner i Västra Götaland.</a:t>
            </a:r>
            <a:r>
              <a:rPr lang="sv-SE" kern="100" dirty="0">
                <a:latin typeface="Calibri"/>
                <a:ea typeface="Calibri" panose="020F0502020204030204" pitchFamily="34" charset="0"/>
                <a:cs typeface="Calibri"/>
              </a:rPr>
              <a:t> </a:t>
            </a:r>
          </a:p>
          <a:p>
            <a:pPr>
              <a:lnSpc>
                <a:spcPct val="107000"/>
              </a:lnSpc>
              <a:spcAft>
                <a:spcPts val="800"/>
              </a:spcAft>
            </a:pPr>
            <a:r>
              <a:rPr lang="sv-SE" kern="100" dirty="0">
                <a:latin typeface="Calibri"/>
                <a:ea typeface="Calibri" panose="020F0502020204030204" pitchFamily="34" charset="0"/>
                <a:cs typeface="Calibri"/>
              </a:rPr>
              <a:t>Det är en strategi för territoriet Västra Götaland. </a:t>
            </a:r>
            <a:r>
              <a:rPr lang="sv-SE" sz="1200" kern="100" dirty="0">
                <a:effectLst/>
                <a:latin typeface="Calibri"/>
                <a:ea typeface="Calibri" panose="020F0502020204030204" pitchFamily="34" charset="0"/>
                <a:cs typeface="Calibri"/>
              </a:rPr>
              <a:t>Kulturstrategin är styrande för </a:t>
            </a:r>
            <a:r>
              <a:rPr lang="sv-SE" kern="100" dirty="0">
                <a:latin typeface="Calibri"/>
                <a:ea typeface="Calibri" panose="020F0502020204030204" pitchFamily="34" charset="0"/>
                <a:cs typeface="Calibri"/>
              </a:rPr>
              <a:t>Västra Götalandsregionen </a:t>
            </a:r>
            <a:r>
              <a:rPr lang="sv-SE" sz="1200" kern="100" dirty="0">
                <a:effectLst/>
                <a:latin typeface="Calibri"/>
                <a:ea typeface="Calibri" panose="020F0502020204030204" pitchFamily="34" charset="0"/>
                <a:cs typeface="Calibri"/>
              </a:rPr>
              <a:t>och vägledande för andra aktörer (</a:t>
            </a:r>
            <a:r>
              <a:rPr lang="sv-SE" kern="100" dirty="0">
                <a:latin typeface="Calibri"/>
                <a:ea typeface="Calibri" panose="020F0502020204030204" pitchFamily="34" charset="0"/>
                <a:cs typeface="Calibri"/>
              </a:rPr>
              <a:t>t.ex. kommunalförbund</a:t>
            </a:r>
            <a:r>
              <a:rPr lang="sv-SE" sz="1200" kern="100" dirty="0">
                <a:effectLst/>
                <a:latin typeface="Calibri"/>
                <a:ea typeface="Calibri" panose="020F0502020204030204" pitchFamily="34" charset="0"/>
                <a:cs typeface="Calibri"/>
              </a:rPr>
              <a:t>, kommuner</a:t>
            </a:r>
            <a:r>
              <a:rPr lang="sv-SE" kern="100" dirty="0">
                <a:latin typeface="Calibri"/>
                <a:ea typeface="Calibri" panose="020F0502020204030204" pitchFamily="34" charset="0"/>
                <a:cs typeface="Calibri"/>
              </a:rPr>
              <a:t>,</a:t>
            </a:r>
            <a:r>
              <a:rPr lang="sv-SE" sz="1200" kern="100" dirty="0">
                <a:effectLst/>
                <a:latin typeface="Calibri"/>
                <a:ea typeface="Calibri" panose="020F0502020204030204" pitchFamily="34" charset="0"/>
                <a:cs typeface="Calibri"/>
              </a:rPr>
              <a:t> </a:t>
            </a:r>
            <a:r>
              <a:rPr lang="sv-SE" kern="100" dirty="0">
                <a:latin typeface="Calibri"/>
                <a:ea typeface="Calibri" panose="020F0502020204030204" pitchFamily="34" charset="0"/>
                <a:cs typeface="Calibri"/>
              </a:rPr>
              <a:t>kulturaktörer och det</a:t>
            </a:r>
            <a:r>
              <a:rPr lang="sv-SE" sz="1200" kern="100" dirty="0">
                <a:effectLst/>
                <a:latin typeface="Calibri"/>
                <a:ea typeface="Calibri" panose="020F0502020204030204" pitchFamily="34" charset="0"/>
                <a:cs typeface="Calibri"/>
              </a:rPr>
              <a:t> civila samhället</a:t>
            </a:r>
            <a:r>
              <a:rPr lang="sv-SE" kern="100" dirty="0">
                <a:latin typeface="Calibri"/>
                <a:ea typeface="Calibri" panose="020F0502020204030204" pitchFamily="34" charset="0"/>
                <a:cs typeface="Calibri"/>
              </a:rPr>
              <a:t>).</a:t>
            </a:r>
            <a:endParaRPr lang="sv-SE" dirty="0">
              <a:ea typeface="Verdana"/>
            </a:endParaRPr>
          </a:p>
          <a:p>
            <a:endParaRPr lang="sv-SE" sz="1200" dirty="0">
              <a:effectLst/>
              <a:latin typeface="Verdana"/>
              <a:ea typeface="Verdana"/>
              <a:cs typeface="Calibri"/>
            </a:endParaRPr>
          </a:p>
        </p:txBody>
      </p:sp>
      <p:sp>
        <p:nvSpPr>
          <p:cNvPr id="4" name="Platshållare för bildnummer 3"/>
          <p:cNvSpPr>
            <a:spLocks noGrp="1"/>
          </p:cNvSpPr>
          <p:nvPr>
            <p:ph type="sldNum" sz="quarter" idx="5"/>
          </p:nvPr>
        </p:nvSpPr>
        <p:spPr/>
        <p:txBody>
          <a:bodyPr/>
          <a:lstStyle/>
          <a:p>
            <a:fld id="{055BFA82-BD73-4185-B828-63168F0B5499}" type="slidenum">
              <a:rPr lang="sv-SE" smtClean="0"/>
              <a:t>1</a:t>
            </a:fld>
            <a:endParaRPr lang="sv-SE"/>
          </a:p>
        </p:txBody>
      </p:sp>
    </p:spTree>
    <p:extLst>
      <p:ext uri="{BB962C8B-B14F-4D97-AF65-F5344CB8AC3E}">
        <p14:creationId xmlns:p14="http://schemas.microsoft.com/office/powerpoint/2010/main" val="695892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10</a:t>
            </a:fld>
            <a:endParaRPr lang="sv-SE"/>
          </a:p>
        </p:txBody>
      </p:sp>
    </p:spTree>
    <p:extLst>
      <p:ext uri="{BB962C8B-B14F-4D97-AF65-F5344CB8AC3E}">
        <p14:creationId xmlns:p14="http://schemas.microsoft.com/office/powerpoint/2010/main" val="915450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11</a:t>
            </a:fld>
            <a:endParaRPr lang="sv-SE"/>
          </a:p>
        </p:txBody>
      </p:sp>
    </p:spTree>
    <p:extLst>
      <p:ext uri="{BB962C8B-B14F-4D97-AF65-F5344CB8AC3E}">
        <p14:creationId xmlns:p14="http://schemas.microsoft.com/office/powerpoint/2010/main" val="1950515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12</a:t>
            </a:fld>
            <a:endParaRPr lang="sv-SE"/>
          </a:p>
        </p:txBody>
      </p:sp>
    </p:spTree>
    <p:extLst>
      <p:ext uri="{BB962C8B-B14F-4D97-AF65-F5344CB8AC3E}">
        <p14:creationId xmlns:p14="http://schemas.microsoft.com/office/powerpoint/2010/main" val="1471550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13</a:t>
            </a:fld>
            <a:endParaRPr lang="sv-SE"/>
          </a:p>
        </p:txBody>
      </p:sp>
    </p:spTree>
    <p:extLst>
      <p:ext uri="{BB962C8B-B14F-4D97-AF65-F5344CB8AC3E}">
        <p14:creationId xmlns:p14="http://schemas.microsoft.com/office/powerpoint/2010/main" val="830381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2</a:t>
            </a:fld>
            <a:endParaRPr lang="sv-SE"/>
          </a:p>
        </p:txBody>
      </p:sp>
    </p:spTree>
    <p:extLst>
      <p:ext uri="{BB962C8B-B14F-4D97-AF65-F5344CB8AC3E}">
        <p14:creationId xmlns:p14="http://schemas.microsoft.com/office/powerpoint/2010/main" val="1016908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800" kern="100" dirty="0">
                <a:latin typeface="Calibri"/>
                <a:ea typeface="Calibri" panose="020F0502020204030204" pitchFamily="34" charset="0"/>
                <a:cs typeface="Calibri"/>
              </a:rPr>
              <a:t>Kulturstrategin är</a:t>
            </a:r>
            <a:r>
              <a:rPr lang="sv-SE" sz="1800" kern="100" dirty="0">
                <a:effectLst/>
                <a:latin typeface="Calibri"/>
                <a:ea typeface="Calibri" panose="020F0502020204030204" pitchFamily="34" charset="0"/>
                <a:cs typeface="Calibri"/>
              </a:rPr>
              <a:t> </a:t>
            </a:r>
            <a:r>
              <a:rPr lang="sv-SE" sz="1800" kern="100" dirty="0">
                <a:latin typeface="Calibri"/>
                <a:ea typeface="Calibri" panose="020F0502020204030204" pitchFamily="34" charset="0"/>
                <a:cs typeface="Calibri"/>
              </a:rPr>
              <a:t>både regionens egna </a:t>
            </a:r>
            <a:r>
              <a:rPr lang="sv-SE" sz="1800" kern="100" dirty="0">
                <a:effectLst/>
                <a:latin typeface="Calibri"/>
                <a:ea typeface="Calibri" panose="020F0502020204030204" pitchFamily="34" charset="0"/>
                <a:cs typeface="Calibri"/>
              </a:rPr>
              <a:t>styrdokument och en grund för förhandling med staten kring medel inom kultursamverkansmodellen.</a:t>
            </a:r>
            <a:endParaRPr lang="sv-SE" dirty="0">
              <a:latin typeface="Calibri"/>
              <a:cs typeface="Calibri"/>
            </a:endParaRPr>
          </a:p>
        </p:txBody>
      </p:sp>
      <p:sp>
        <p:nvSpPr>
          <p:cNvPr id="4" name="Platshållare för bildnummer 3"/>
          <p:cNvSpPr>
            <a:spLocks noGrp="1"/>
          </p:cNvSpPr>
          <p:nvPr>
            <p:ph type="sldNum" sz="quarter" idx="5"/>
          </p:nvPr>
        </p:nvSpPr>
        <p:spPr/>
        <p:txBody>
          <a:bodyPr/>
          <a:lstStyle/>
          <a:p>
            <a:fld id="{055BFA82-BD73-4185-B828-63168F0B5499}" type="slidenum">
              <a:rPr lang="sv-SE" smtClean="0"/>
              <a:t>3</a:t>
            </a:fld>
            <a:endParaRPr lang="sv-SE"/>
          </a:p>
        </p:txBody>
      </p:sp>
    </p:spTree>
    <p:extLst>
      <p:ext uri="{BB962C8B-B14F-4D97-AF65-F5344CB8AC3E}">
        <p14:creationId xmlns:p14="http://schemas.microsoft.com/office/powerpoint/2010/main" val="403220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cs typeface="Calibri"/>
            </a:endParaRPr>
          </a:p>
        </p:txBody>
      </p:sp>
      <p:sp>
        <p:nvSpPr>
          <p:cNvPr id="4" name="Platshållare för bildnummer 3"/>
          <p:cNvSpPr>
            <a:spLocks noGrp="1"/>
          </p:cNvSpPr>
          <p:nvPr>
            <p:ph type="sldNum" sz="quarter" idx="5"/>
          </p:nvPr>
        </p:nvSpPr>
        <p:spPr/>
        <p:txBody>
          <a:bodyPr/>
          <a:lstStyle/>
          <a:p>
            <a:fld id="{2E060D78-0732-444B-B0D5-1543BC9666EF}" type="slidenum">
              <a:rPr lang="sv-SE" smtClean="0"/>
              <a:t>4</a:t>
            </a:fld>
            <a:endParaRPr lang="sv-SE"/>
          </a:p>
        </p:txBody>
      </p:sp>
    </p:spTree>
    <p:extLst>
      <p:ext uri="{BB962C8B-B14F-4D97-AF65-F5344CB8AC3E}">
        <p14:creationId xmlns:p14="http://schemas.microsoft.com/office/powerpoint/2010/main" val="403660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800" kern="100" dirty="0">
                <a:latin typeface="Calibri"/>
                <a:ea typeface="Calibri" panose="020F0502020204030204" pitchFamily="34" charset="0"/>
                <a:cs typeface="Calibri"/>
              </a:rPr>
              <a:t>En skillnad jämfört med den förra kulturstrategin är att prioriteringarna nu är formulerade mer övergripande, och återfinns i ett eget kapitel.</a:t>
            </a:r>
            <a:r>
              <a:rPr lang="sv-SE" sz="1800" kern="100" dirty="0">
                <a:effectLst/>
                <a:latin typeface="Calibri"/>
                <a:ea typeface="Calibri" panose="020F0502020204030204" pitchFamily="34" charset="0"/>
                <a:cs typeface="Calibri"/>
              </a:rPr>
              <a:t>​ </a:t>
            </a:r>
            <a:r>
              <a:rPr lang="sv-SE" sz="1800" kern="100" dirty="0">
                <a:latin typeface="Calibri"/>
                <a:ea typeface="Calibri" panose="020F0502020204030204" pitchFamily="34" charset="0"/>
                <a:cs typeface="Calibri"/>
              </a:rPr>
              <a:t>I kapitlen "Verksamhetsområden</a:t>
            </a:r>
            <a:r>
              <a:rPr lang="sv-SE" sz="1800" kern="100" dirty="0">
                <a:effectLst/>
                <a:latin typeface="Calibri"/>
                <a:ea typeface="Calibri" panose="020F0502020204030204" pitchFamily="34" charset="0"/>
                <a:cs typeface="Calibri"/>
              </a:rPr>
              <a:t> inom kultursamverkansmodellen</a:t>
            </a:r>
            <a:r>
              <a:rPr lang="sv-SE" sz="1800" kern="100" dirty="0">
                <a:latin typeface="Calibri"/>
                <a:ea typeface="Calibri" panose="020F0502020204030204" pitchFamily="34" charset="0"/>
                <a:cs typeface="Calibri"/>
              </a:rPr>
              <a:t>" och "Kulturens samspel med andra sektorer" finns en beskrivning av</a:t>
            </a:r>
            <a:r>
              <a:rPr lang="sv-SE" sz="1800" kern="100" dirty="0">
                <a:effectLst/>
                <a:latin typeface="Calibri"/>
                <a:ea typeface="Calibri" panose="020F0502020204030204" pitchFamily="34" charset="0"/>
                <a:cs typeface="Calibri"/>
              </a:rPr>
              <a:t> infrastrukturen, utmaningar, möjligheter och behov.</a:t>
            </a:r>
            <a:r>
              <a:rPr lang="sv-SE" sz="1800" kern="100" dirty="0">
                <a:latin typeface="Calibri"/>
                <a:ea typeface="Calibri" panose="020F0502020204030204" pitchFamily="34" charset="0"/>
                <a:cs typeface="Calibri"/>
              </a:rPr>
              <a:t> </a:t>
            </a:r>
            <a:r>
              <a:rPr lang="sv-SE" sz="1800" kern="100" dirty="0">
                <a:effectLst/>
                <a:latin typeface="Calibri"/>
                <a:ea typeface="Calibri" panose="020F0502020204030204" pitchFamily="34" charset="0"/>
                <a:cs typeface="Calibri"/>
              </a:rPr>
              <a:t> </a:t>
            </a:r>
            <a:r>
              <a:rPr lang="sv-SE" sz="1800" kern="100" dirty="0">
                <a:latin typeface="Calibri"/>
                <a:ea typeface="Calibri" panose="020F0502020204030204" pitchFamily="34" charset="0"/>
                <a:cs typeface="Calibri"/>
              </a:rPr>
              <a:t>I "Kulturstrategins</a:t>
            </a:r>
            <a:r>
              <a:rPr lang="sv-SE" sz="1800" kern="100" dirty="0">
                <a:effectLst/>
                <a:latin typeface="Calibri"/>
                <a:ea typeface="Calibri" panose="020F0502020204030204" pitchFamily="34" charset="0"/>
                <a:cs typeface="Calibri"/>
              </a:rPr>
              <a:t> mål och prioriteringar</a:t>
            </a:r>
            <a:r>
              <a:rPr lang="sv-SE" sz="1800" kern="100" dirty="0">
                <a:latin typeface="Calibri"/>
                <a:ea typeface="Calibri" panose="020F0502020204030204" pitchFamily="34" charset="0"/>
                <a:cs typeface="Calibri"/>
              </a:rPr>
              <a:t>" </a:t>
            </a:r>
            <a:r>
              <a:rPr lang="sv-SE" sz="1800" kern="100" dirty="0">
                <a:effectLst/>
                <a:latin typeface="Calibri"/>
                <a:ea typeface="Calibri" panose="020F0502020204030204" pitchFamily="34" charset="0"/>
                <a:cs typeface="Calibri"/>
              </a:rPr>
              <a:t>uttrycks riktningen</a:t>
            </a:r>
            <a:r>
              <a:rPr lang="sv-SE" sz="1800" kern="100" dirty="0">
                <a:latin typeface="Calibri"/>
                <a:ea typeface="Calibri" panose="020F0502020204030204" pitchFamily="34" charset="0"/>
                <a:cs typeface="Calibri"/>
              </a:rPr>
              <a:t> och prioriteringarna formuleras</a:t>
            </a:r>
            <a:r>
              <a:rPr lang="sv-SE" sz="1800" kern="100" dirty="0">
                <a:effectLst/>
                <a:latin typeface="Calibri"/>
                <a:ea typeface="Calibri" panose="020F0502020204030204" pitchFamily="34" charset="0"/>
                <a:cs typeface="Calibri"/>
              </a:rPr>
              <a:t>.</a:t>
            </a:r>
            <a:r>
              <a:rPr lang="sv-SE" sz="1800" kern="100" dirty="0">
                <a:latin typeface="Calibri"/>
                <a:ea typeface="Calibri" panose="020F0502020204030204" pitchFamily="34" charset="0"/>
                <a:cs typeface="Calibri"/>
              </a:rPr>
              <a:t> I </a:t>
            </a:r>
            <a:r>
              <a:rPr lang="sv-SE" sz="1800" kern="100" dirty="0">
                <a:effectLst/>
                <a:latin typeface="Calibri"/>
                <a:ea typeface="Calibri" panose="020F0502020204030204" pitchFamily="34" charset="0"/>
                <a:cs typeface="Calibri"/>
              </a:rPr>
              <a:t>​</a:t>
            </a:r>
            <a:r>
              <a:rPr lang="sv-SE" sz="1800" kern="100" dirty="0">
                <a:latin typeface="Calibri"/>
                <a:ea typeface="Calibri" panose="020F0502020204030204" pitchFamily="34" charset="0"/>
                <a:cs typeface="Calibri"/>
              </a:rPr>
              <a:t>"</a:t>
            </a:r>
            <a:r>
              <a:rPr lang="sv-SE" sz="1800" kern="100" dirty="0">
                <a:effectLst/>
                <a:latin typeface="Calibri"/>
                <a:ea typeface="Calibri" panose="020F0502020204030204" pitchFamily="34" charset="0"/>
                <a:cs typeface="Calibri"/>
              </a:rPr>
              <a:t>Kulturens samspel med andra sektorer</a:t>
            </a:r>
            <a:r>
              <a:rPr lang="sv-SE" sz="1800" kern="100" dirty="0">
                <a:latin typeface="Calibri"/>
                <a:ea typeface="Calibri" panose="020F0502020204030204" pitchFamily="34" charset="0"/>
                <a:cs typeface="Calibri"/>
              </a:rPr>
              <a:t>" finns</a:t>
            </a:r>
            <a:r>
              <a:rPr lang="sv-SE" sz="1800" kern="100" dirty="0">
                <a:effectLst/>
                <a:latin typeface="Calibri"/>
                <a:ea typeface="Calibri" panose="020F0502020204030204" pitchFamily="34" charset="0"/>
                <a:cs typeface="Calibri"/>
              </a:rPr>
              <a:t> en tydligare koppling till det övriga regionala utvecklingsarbetet</a:t>
            </a:r>
            <a:r>
              <a:rPr lang="sv-SE" sz="1800" kern="100" dirty="0">
                <a:latin typeface="Calibri"/>
                <a:ea typeface="Calibri" panose="020F0502020204030204" pitchFamily="34" charset="0"/>
                <a:cs typeface="Calibri"/>
              </a:rPr>
              <a:t>.</a:t>
            </a:r>
            <a:endParaRPr lang="sv-SE" sz="1800" kern="100" dirty="0">
              <a:effectLst/>
              <a:latin typeface="Calibri"/>
              <a:ea typeface="Calibri" panose="020F0502020204030204" pitchFamily="34" charset="0"/>
              <a:cs typeface="Calibri"/>
            </a:endParaRPr>
          </a:p>
        </p:txBody>
      </p:sp>
      <p:sp>
        <p:nvSpPr>
          <p:cNvPr id="4" name="Platshållare för bildnummer 3"/>
          <p:cNvSpPr>
            <a:spLocks noGrp="1"/>
          </p:cNvSpPr>
          <p:nvPr>
            <p:ph type="sldNum" sz="quarter" idx="5"/>
          </p:nvPr>
        </p:nvSpPr>
        <p:spPr/>
        <p:txBody>
          <a:bodyPr/>
          <a:lstStyle/>
          <a:p>
            <a:fld id="{055BFA82-BD73-4185-B828-63168F0B5499}" type="slidenum">
              <a:rPr lang="sv-SE" smtClean="0"/>
              <a:t>5</a:t>
            </a:fld>
            <a:endParaRPr lang="sv-SE"/>
          </a:p>
        </p:txBody>
      </p:sp>
    </p:spTree>
    <p:extLst>
      <p:ext uri="{BB962C8B-B14F-4D97-AF65-F5344CB8AC3E}">
        <p14:creationId xmlns:p14="http://schemas.microsoft.com/office/powerpoint/2010/main" val="2454579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800" kern="100" dirty="0">
                <a:latin typeface="Calibri"/>
                <a:ea typeface="Calibri" panose="020F0502020204030204" pitchFamily="34" charset="0"/>
                <a:cs typeface="Calibri"/>
              </a:rPr>
              <a:t>Kulturstrategin har ett </a:t>
            </a:r>
            <a:r>
              <a:rPr lang="sv-SE" sz="1800" kern="100" dirty="0">
                <a:effectLst/>
                <a:latin typeface="Calibri"/>
                <a:ea typeface="Calibri" panose="020F0502020204030204" pitchFamily="34" charset="0"/>
                <a:cs typeface="Calibri"/>
              </a:rPr>
              <a:t>övergripande mål och fem utvecklingsområden. Utvecklingsområdena är samma som </a:t>
            </a:r>
            <a:r>
              <a:rPr lang="sv-SE" sz="1800" kern="100" dirty="0">
                <a:latin typeface="Calibri"/>
                <a:ea typeface="Calibri" panose="020F0502020204030204" pitchFamily="34" charset="0"/>
                <a:cs typeface="Calibri"/>
              </a:rPr>
              <a:t>den förra</a:t>
            </a:r>
            <a:r>
              <a:rPr lang="sv-SE" sz="1800" kern="100" dirty="0">
                <a:effectLst/>
                <a:latin typeface="Calibri"/>
                <a:ea typeface="Calibri" panose="020F0502020204030204" pitchFamily="34" charset="0"/>
                <a:cs typeface="Calibri"/>
              </a:rPr>
              <a:t> strategin</a:t>
            </a:r>
            <a:r>
              <a:rPr lang="sv-SE" sz="1800" kern="100" dirty="0">
                <a:latin typeface="Calibri"/>
                <a:ea typeface="Calibri" panose="020F0502020204030204" pitchFamily="34" charset="0"/>
                <a:cs typeface="Calibri"/>
              </a:rPr>
              <a:t>,</a:t>
            </a:r>
            <a:r>
              <a:rPr lang="sv-SE" sz="1800" kern="100" dirty="0">
                <a:effectLst/>
                <a:latin typeface="Calibri"/>
                <a:ea typeface="Calibri" panose="020F0502020204030204" pitchFamily="34" charset="0"/>
                <a:cs typeface="Calibri"/>
              </a:rPr>
              <a:t> men vissa har</a:t>
            </a:r>
            <a:r>
              <a:rPr lang="sv-SE" sz="1800" kern="100" dirty="0">
                <a:latin typeface="Calibri"/>
                <a:ea typeface="Calibri" panose="020F0502020204030204" pitchFamily="34" charset="0"/>
                <a:cs typeface="Calibri"/>
              </a:rPr>
              <a:t> bytt namn.</a:t>
            </a:r>
            <a:endParaRPr lang="sv-SE" sz="1800" kern="100" dirty="0">
              <a:effectLst/>
              <a:latin typeface="Calibri"/>
              <a:ea typeface="Calibri" panose="020F0502020204030204" pitchFamily="34" charset="0"/>
              <a:cs typeface="Calibri"/>
            </a:endParaRPr>
          </a:p>
          <a:p>
            <a:endParaRPr lang="sv-SE" sz="1800" kern="100" dirty="0">
              <a:latin typeface="Calibri"/>
              <a:cs typeface="Calibri"/>
            </a:endParaRPr>
          </a:p>
          <a:p>
            <a:endParaRPr lang="sv-SE" dirty="0">
              <a:ea typeface="Verdana"/>
            </a:endParaRPr>
          </a:p>
        </p:txBody>
      </p:sp>
      <p:sp>
        <p:nvSpPr>
          <p:cNvPr id="4" name="Platshållare för bildnummer 3"/>
          <p:cNvSpPr>
            <a:spLocks noGrp="1"/>
          </p:cNvSpPr>
          <p:nvPr>
            <p:ph type="sldNum" sz="quarter" idx="5"/>
          </p:nvPr>
        </p:nvSpPr>
        <p:spPr/>
        <p:txBody>
          <a:bodyPr/>
          <a:lstStyle/>
          <a:p>
            <a:fld id="{055BFA82-BD73-4185-B828-63168F0B5499}" type="slidenum">
              <a:rPr lang="sv-SE" smtClean="0"/>
              <a:t>6</a:t>
            </a:fld>
            <a:endParaRPr lang="sv-SE"/>
          </a:p>
        </p:txBody>
      </p:sp>
    </p:spTree>
    <p:extLst>
      <p:ext uri="{BB962C8B-B14F-4D97-AF65-F5344CB8AC3E}">
        <p14:creationId xmlns:p14="http://schemas.microsoft.com/office/powerpoint/2010/main" val="406596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dirty="0">
                <a:latin typeface="Calibri"/>
                <a:ea typeface="Calibri" panose="020F0502020204030204" pitchFamily="34" charset="0"/>
                <a:cs typeface="Calibri"/>
              </a:rPr>
              <a:t>Kulturstrategin har 17 prioriteringar. Den förra kulturstrategin hade 63 prioriteringar.</a:t>
            </a:r>
          </a:p>
          <a:p>
            <a:pPr>
              <a:lnSpc>
                <a:spcPct val="107000"/>
              </a:lnSpc>
              <a:spcAft>
                <a:spcPts val="800"/>
              </a:spcAft>
            </a:pPr>
            <a:r>
              <a:rPr lang="sv-SE" sz="1800" kern="100" dirty="0">
                <a:latin typeface="Calibri"/>
                <a:ea typeface="Calibri" panose="020F0502020204030204" pitchFamily="34" charset="0"/>
                <a:cs typeface="Calibri"/>
              </a:rPr>
              <a:t>De </a:t>
            </a:r>
            <a:r>
              <a:rPr lang="sv-SE" sz="1800" kern="100" dirty="0">
                <a:effectLst/>
                <a:latin typeface="Calibri"/>
                <a:ea typeface="Calibri" panose="020F0502020204030204" pitchFamily="34" charset="0"/>
                <a:cs typeface="Calibri"/>
              </a:rPr>
              <a:t>17 </a:t>
            </a:r>
            <a:r>
              <a:rPr lang="sv-SE" sz="1800" kern="100" dirty="0">
                <a:latin typeface="Calibri"/>
                <a:ea typeface="Calibri" panose="020F0502020204030204" pitchFamily="34" charset="0"/>
                <a:cs typeface="Calibri"/>
              </a:rPr>
              <a:t>prioriteringarna formulerar förflyttningarna</a:t>
            </a:r>
            <a:r>
              <a:rPr lang="sv-SE" sz="1800" kern="100" dirty="0">
                <a:effectLst/>
                <a:latin typeface="Calibri"/>
                <a:ea typeface="Calibri" panose="020F0502020204030204" pitchFamily="34" charset="0"/>
                <a:cs typeface="Calibri"/>
              </a:rPr>
              <a:t> som behöver ske utifrån</a:t>
            </a:r>
            <a:r>
              <a:rPr lang="sv-SE" sz="1800" kern="100" dirty="0">
                <a:latin typeface="Calibri"/>
                <a:ea typeface="Calibri" panose="020F0502020204030204" pitchFamily="34" charset="0"/>
                <a:cs typeface="Calibri"/>
              </a:rPr>
              <a:t> </a:t>
            </a:r>
            <a:r>
              <a:rPr lang="sv-SE" sz="1800" kern="100" dirty="0">
                <a:effectLst/>
                <a:latin typeface="Calibri"/>
                <a:ea typeface="Calibri" panose="020F0502020204030204" pitchFamily="34" charset="0"/>
                <a:cs typeface="Calibri"/>
              </a:rPr>
              <a:t>utmaningar och behov. </a:t>
            </a:r>
            <a:r>
              <a:rPr lang="sv-SE" sz="1800" kern="100" dirty="0">
                <a:latin typeface="Calibri"/>
                <a:ea typeface="Calibri" panose="020F0502020204030204" pitchFamily="34" charset="0"/>
                <a:cs typeface="Calibri"/>
              </a:rPr>
              <a:t>De är formulerade övergripande</a:t>
            </a:r>
            <a:r>
              <a:rPr lang="sv-SE" sz="1800" kern="100" dirty="0">
                <a:effectLst/>
                <a:latin typeface="Calibri"/>
                <a:ea typeface="Calibri" panose="020F0502020204030204" pitchFamily="34" charset="0"/>
                <a:cs typeface="Calibri"/>
              </a:rPr>
              <a:t> för att hålla över hela strategiperioden och inte beskriva </a:t>
            </a:r>
            <a:r>
              <a:rPr lang="sv-SE" sz="1800" i="1" kern="100" dirty="0">
                <a:effectLst/>
                <a:latin typeface="Calibri"/>
                <a:ea typeface="Calibri" panose="020F0502020204030204" pitchFamily="34" charset="0"/>
                <a:cs typeface="Calibri"/>
              </a:rPr>
              <a:t>hur </a:t>
            </a:r>
            <a:r>
              <a:rPr lang="sv-SE" sz="1800" kern="100" dirty="0">
                <a:latin typeface="Calibri"/>
                <a:ea typeface="Calibri" panose="020F0502020204030204" pitchFamily="34" charset="0"/>
                <a:cs typeface="Calibri"/>
              </a:rPr>
              <a:t>de</a:t>
            </a:r>
            <a:r>
              <a:rPr lang="sv-SE" sz="1800" kern="100" dirty="0">
                <a:effectLst/>
                <a:latin typeface="Calibri"/>
                <a:ea typeface="Calibri" panose="020F0502020204030204" pitchFamily="34" charset="0"/>
                <a:cs typeface="Calibri"/>
              </a:rPr>
              <a:t> </a:t>
            </a:r>
            <a:r>
              <a:rPr lang="sv-SE" sz="1800" kern="100" dirty="0">
                <a:latin typeface="Calibri"/>
                <a:ea typeface="Calibri" panose="020F0502020204030204" pitchFamily="34" charset="0"/>
                <a:cs typeface="Calibri"/>
              </a:rPr>
              <a:t>ska genomföras</a:t>
            </a:r>
            <a:r>
              <a:rPr lang="sv-SE" sz="1800" kern="100" dirty="0">
                <a:effectLst/>
                <a:latin typeface="Calibri"/>
                <a:ea typeface="Calibri" panose="020F0502020204030204" pitchFamily="34" charset="0"/>
                <a:cs typeface="Calibri"/>
              </a:rPr>
              <a:t>.</a:t>
            </a:r>
            <a:endParaRPr lang="sv-SE" dirty="0">
              <a:latin typeface="Calibri"/>
              <a:cs typeface="Calibri"/>
            </a:endParaRPr>
          </a:p>
          <a:p>
            <a:pPr>
              <a:lnSpc>
                <a:spcPct val="107000"/>
              </a:lnSpc>
              <a:spcAft>
                <a:spcPts val="800"/>
              </a:spcAft>
            </a:pPr>
            <a:r>
              <a:rPr lang="sv-SE" sz="1800" kern="100" dirty="0">
                <a:latin typeface="Calibri"/>
                <a:cs typeface="Calibri"/>
              </a:rPr>
              <a:t>Under varje prioritering finns exempel på insatser som Västra Götalandsregionen har rådighet över.</a:t>
            </a:r>
          </a:p>
          <a:p>
            <a:endParaRPr lang="sv-SE" dirty="0">
              <a:latin typeface="Verdana"/>
              <a:ea typeface="Verdana"/>
              <a:cs typeface="Calibri"/>
            </a:endParaRPr>
          </a:p>
        </p:txBody>
      </p:sp>
      <p:sp>
        <p:nvSpPr>
          <p:cNvPr id="4" name="Platshållare för bildnummer 3"/>
          <p:cNvSpPr>
            <a:spLocks noGrp="1"/>
          </p:cNvSpPr>
          <p:nvPr>
            <p:ph type="sldNum" sz="quarter" idx="5"/>
          </p:nvPr>
        </p:nvSpPr>
        <p:spPr/>
        <p:txBody>
          <a:bodyPr/>
          <a:lstStyle/>
          <a:p>
            <a:fld id="{055BFA82-BD73-4185-B828-63168F0B5499}" type="slidenum">
              <a:rPr lang="sv-SE" smtClean="0"/>
              <a:t>7</a:t>
            </a:fld>
            <a:endParaRPr lang="sv-SE"/>
          </a:p>
        </p:txBody>
      </p:sp>
    </p:spTree>
    <p:extLst>
      <p:ext uri="{BB962C8B-B14F-4D97-AF65-F5344CB8AC3E}">
        <p14:creationId xmlns:p14="http://schemas.microsoft.com/office/powerpoint/2010/main" val="680402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8</a:t>
            </a:fld>
            <a:endParaRPr lang="sv-SE"/>
          </a:p>
        </p:txBody>
      </p:sp>
    </p:spTree>
    <p:extLst>
      <p:ext uri="{BB962C8B-B14F-4D97-AF65-F5344CB8AC3E}">
        <p14:creationId xmlns:p14="http://schemas.microsoft.com/office/powerpoint/2010/main" val="2841372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9</a:t>
            </a:fld>
            <a:endParaRPr lang="sv-SE"/>
          </a:p>
        </p:txBody>
      </p:sp>
    </p:spTree>
    <p:extLst>
      <p:ext uri="{BB962C8B-B14F-4D97-AF65-F5344CB8AC3E}">
        <p14:creationId xmlns:p14="http://schemas.microsoft.com/office/powerpoint/2010/main" val="35955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891539" y="1076643"/>
            <a:ext cx="5737195" cy="2387600"/>
          </a:xfrm>
        </p:spPr>
        <p:txBody>
          <a:bodyPr anchor="b"/>
          <a:lstStyle>
            <a:lvl1pPr algn="l">
              <a:lnSpc>
                <a:spcPct val="100000"/>
              </a:lnSpc>
              <a:defRPr sz="3500" b="1"/>
            </a:lvl1pPr>
          </a:lstStyle>
          <a:p>
            <a:r>
              <a:rPr lang="sv-SE" dirty="0"/>
              <a:t>Klicka för att lägga till rubrik</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885371" y="3761691"/>
            <a:ext cx="5743363" cy="1683433"/>
          </a:xfrm>
        </p:spPr>
        <p:txBody>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för att lägga till underrubrik</a:t>
            </a:r>
          </a:p>
        </p:txBody>
      </p:sp>
      <p:pic>
        <p:nvPicPr>
          <p:cNvPr id="8" name="Logo" descr="Västra Götalandsregionen, logo">
            <a:extLst>
              <a:ext uri="{FF2B5EF4-FFF2-40B4-BE49-F238E27FC236}">
                <a16:creationId xmlns:a16="http://schemas.microsoft.com/office/drawing/2014/main" id="{DF4C8F7D-7A28-CB63-79C6-C812735D65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6234" y="6030915"/>
            <a:ext cx="2147886" cy="435093"/>
          </a:xfrm>
          <a:prstGeom prst="rect">
            <a:avLst/>
          </a:prstGeom>
        </p:spPr>
      </p:pic>
      <p:sp>
        <p:nvSpPr>
          <p:cNvPr id="10" name="Rektangel: ett hörn rundat 9">
            <a:extLst>
              <a:ext uri="{FF2B5EF4-FFF2-40B4-BE49-F238E27FC236}">
                <a16:creationId xmlns:a16="http://schemas.microsoft.com/office/drawing/2014/main" id="{7E61D836-2BE6-1C11-FBD1-3BB4D68DD0CA}"/>
              </a:ext>
              <a:ext uri="{C183D7F6-B498-43B3-948B-1728B52AA6E4}">
                <adec:decorative xmlns:adec="http://schemas.microsoft.com/office/drawing/2017/decorative" val="1"/>
              </a:ext>
            </a:extLst>
          </p:cNvPr>
          <p:cNvSpPr>
            <a:spLocks/>
          </p:cNvSpPr>
          <p:nvPr userDrawn="1"/>
        </p:nvSpPr>
        <p:spPr>
          <a:xfrm>
            <a:off x="7517606" y="1400174"/>
            <a:ext cx="1422400" cy="2028821"/>
          </a:xfrm>
          <a:prstGeom prst="round1Rect">
            <a:avLst>
              <a:gd name="adj" fmla="val 3832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ett hörn rundat 10">
            <a:extLst>
              <a:ext uri="{FF2B5EF4-FFF2-40B4-BE49-F238E27FC236}">
                <a16:creationId xmlns:a16="http://schemas.microsoft.com/office/drawing/2014/main" id="{D021E843-F0CA-3668-937E-991E960076AB}"/>
              </a:ext>
              <a:ext uri="{C183D7F6-B498-43B3-948B-1728B52AA6E4}">
                <adec:decorative xmlns:adec="http://schemas.microsoft.com/office/drawing/2017/decorative" val="1"/>
              </a:ext>
            </a:extLst>
          </p:cNvPr>
          <p:cNvSpPr>
            <a:spLocks/>
          </p:cNvSpPr>
          <p:nvPr userDrawn="1"/>
        </p:nvSpPr>
        <p:spPr>
          <a:xfrm rot="10800000" flipH="1">
            <a:off x="7517606" y="380998"/>
            <a:ext cx="1422400" cy="1019175"/>
          </a:xfrm>
          <a:prstGeom prst="round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1" name="Rektangel: ett hörn rundat 20">
            <a:extLst>
              <a:ext uri="{FF2B5EF4-FFF2-40B4-BE49-F238E27FC236}">
                <a16:creationId xmlns:a16="http://schemas.microsoft.com/office/drawing/2014/main" id="{2779E0F7-FC36-DC8B-F70D-E1EB4B4317B7}"/>
              </a:ext>
              <a:ext uri="{C183D7F6-B498-43B3-948B-1728B52AA6E4}">
                <adec:decorative xmlns:adec="http://schemas.microsoft.com/office/drawing/2017/decorative" val="1"/>
              </a:ext>
            </a:extLst>
          </p:cNvPr>
          <p:cNvSpPr>
            <a:spLocks/>
          </p:cNvSpPr>
          <p:nvPr userDrawn="1"/>
        </p:nvSpPr>
        <p:spPr>
          <a:xfrm rot="10800000" flipH="1">
            <a:off x="8940005" y="3428996"/>
            <a:ext cx="1439467" cy="2036754"/>
          </a:xfrm>
          <a:prstGeom prst="round1Rect">
            <a:avLst>
              <a:gd name="adj" fmla="val 3733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ett hörn rundat 21">
            <a:extLst>
              <a:ext uri="{FF2B5EF4-FFF2-40B4-BE49-F238E27FC236}">
                <a16:creationId xmlns:a16="http://schemas.microsoft.com/office/drawing/2014/main" id="{9DC97AAD-37E8-82F9-3999-4634B50843D1}"/>
              </a:ext>
              <a:ext uri="{C183D7F6-B498-43B3-948B-1728B52AA6E4}">
                <adec:decorative xmlns:adec="http://schemas.microsoft.com/office/drawing/2017/decorative" val="1"/>
              </a:ext>
            </a:extLst>
          </p:cNvPr>
          <p:cNvSpPr>
            <a:spLocks/>
          </p:cNvSpPr>
          <p:nvPr userDrawn="1"/>
        </p:nvSpPr>
        <p:spPr>
          <a:xfrm rot="10800000" flipH="1" flipV="1">
            <a:off x="10350074" y="5465756"/>
            <a:ext cx="1419222" cy="1020766"/>
          </a:xfrm>
          <a:prstGeom prst="round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3" name="Rektangel: ett hörn rundat 22">
            <a:extLst>
              <a:ext uri="{FF2B5EF4-FFF2-40B4-BE49-F238E27FC236}">
                <a16:creationId xmlns:a16="http://schemas.microsoft.com/office/drawing/2014/main" id="{262A45B3-FC56-5A48-E32E-99E82C5AB24A}"/>
              </a:ext>
              <a:ext uri="{C183D7F6-B498-43B3-948B-1728B52AA6E4}">
                <adec:decorative xmlns:adec="http://schemas.microsoft.com/office/drawing/2017/decorative" val="1"/>
              </a:ext>
            </a:extLst>
          </p:cNvPr>
          <p:cNvSpPr>
            <a:spLocks/>
          </p:cNvSpPr>
          <p:nvPr userDrawn="1"/>
        </p:nvSpPr>
        <p:spPr>
          <a:xfrm rot="10800000" flipH="1">
            <a:off x="7517606" y="3428997"/>
            <a:ext cx="1422400" cy="1019175"/>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4" name="Rektangel: ett hörn rundat 23">
            <a:extLst>
              <a:ext uri="{FF2B5EF4-FFF2-40B4-BE49-F238E27FC236}">
                <a16:creationId xmlns:a16="http://schemas.microsoft.com/office/drawing/2014/main" id="{5BD28DEE-ADA6-15DB-766D-492D1DE78EF9}"/>
              </a:ext>
              <a:ext uri="{C183D7F6-B498-43B3-948B-1728B52AA6E4}">
                <adec:decorative xmlns:adec="http://schemas.microsoft.com/office/drawing/2017/decorative" val="1"/>
              </a:ext>
            </a:extLst>
          </p:cNvPr>
          <p:cNvSpPr>
            <a:spLocks/>
          </p:cNvSpPr>
          <p:nvPr userDrawn="1"/>
        </p:nvSpPr>
        <p:spPr>
          <a:xfrm rot="10800000" flipH="1">
            <a:off x="7517606" y="4448166"/>
            <a:ext cx="1422400" cy="2038355"/>
          </a:xfrm>
          <a:prstGeom prst="round1Rect">
            <a:avLst>
              <a:gd name="adj" fmla="val 399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ett hörn rundat 24">
            <a:extLst>
              <a:ext uri="{FF2B5EF4-FFF2-40B4-BE49-F238E27FC236}">
                <a16:creationId xmlns:a16="http://schemas.microsoft.com/office/drawing/2014/main" id="{5A1DBF60-A901-55C1-FAE0-9D2BFA62C83E}"/>
              </a:ext>
              <a:ext uri="{C183D7F6-B498-43B3-948B-1728B52AA6E4}">
                <adec:decorative xmlns:adec="http://schemas.microsoft.com/office/drawing/2017/decorative" val="1"/>
              </a:ext>
            </a:extLst>
          </p:cNvPr>
          <p:cNvSpPr>
            <a:spLocks/>
          </p:cNvSpPr>
          <p:nvPr userDrawn="1"/>
        </p:nvSpPr>
        <p:spPr>
          <a:xfrm flipH="1">
            <a:off x="10379475" y="3428999"/>
            <a:ext cx="1422000" cy="2036754"/>
          </a:xfrm>
          <a:prstGeom prst="round1Rect">
            <a:avLst>
              <a:gd name="adj" fmla="val 3832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ett hörn rundat 25">
            <a:extLst>
              <a:ext uri="{FF2B5EF4-FFF2-40B4-BE49-F238E27FC236}">
                <a16:creationId xmlns:a16="http://schemas.microsoft.com/office/drawing/2014/main" id="{21E11914-6E9E-9412-96FA-D0BE87BBB319}"/>
              </a:ext>
              <a:ext uri="{C183D7F6-B498-43B3-948B-1728B52AA6E4}">
                <adec:decorative xmlns:adec="http://schemas.microsoft.com/office/drawing/2017/decorative" val="1"/>
              </a:ext>
            </a:extLst>
          </p:cNvPr>
          <p:cNvSpPr>
            <a:spLocks/>
          </p:cNvSpPr>
          <p:nvPr userDrawn="1"/>
        </p:nvSpPr>
        <p:spPr>
          <a:xfrm rot="10800000" flipV="1">
            <a:off x="8936830" y="5465754"/>
            <a:ext cx="1442643" cy="1020767"/>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Frihandsfigur: Form 27">
            <a:extLst>
              <a:ext uri="{FF2B5EF4-FFF2-40B4-BE49-F238E27FC236}">
                <a16:creationId xmlns:a16="http://schemas.microsoft.com/office/drawing/2014/main" id="{068474CD-0AF3-5001-F209-6782DA68FC1B}"/>
              </a:ext>
              <a:ext uri="{C183D7F6-B498-43B3-948B-1728B52AA6E4}">
                <adec:decorative xmlns:adec="http://schemas.microsoft.com/office/drawing/2017/decorative" val="1"/>
              </a:ext>
            </a:extLst>
          </p:cNvPr>
          <p:cNvSpPr/>
          <p:nvPr userDrawn="1"/>
        </p:nvSpPr>
        <p:spPr>
          <a:xfrm>
            <a:off x="8936831" y="380997"/>
            <a:ext cx="2867819" cy="3048000"/>
          </a:xfrm>
          <a:custGeom>
            <a:avLst/>
            <a:gdLst>
              <a:gd name="connsiteX0" fmla="*/ 0 w 2867819"/>
              <a:gd name="connsiteY0" fmla="*/ 0 h 3048000"/>
              <a:gd name="connsiteX1" fmla="*/ 2867819 w 2867819"/>
              <a:gd name="connsiteY1" fmla="*/ 0 h 3048000"/>
              <a:gd name="connsiteX2" fmla="*/ 2867819 w 2867819"/>
              <a:gd name="connsiteY2" fmla="*/ 3048000 h 3048000"/>
              <a:gd name="connsiteX3" fmla="*/ 567857 w 2867819"/>
              <a:gd name="connsiteY3" fmla="*/ 3048000 h 3048000"/>
              <a:gd name="connsiteX4" fmla="*/ 0 w 2867819"/>
              <a:gd name="connsiteY4" fmla="*/ 2480143 h 30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819" h="3048000">
                <a:moveTo>
                  <a:pt x="0" y="0"/>
                </a:moveTo>
                <a:lnTo>
                  <a:pt x="2867819" y="0"/>
                </a:lnTo>
                <a:lnTo>
                  <a:pt x="2867819" y="3048000"/>
                </a:lnTo>
                <a:lnTo>
                  <a:pt x="567857" y="3048000"/>
                </a:lnTo>
                <a:cubicBezTo>
                  <a:pt x="254238" y="3048000"/>
                  <a:pt x="0" y="2793762"/>
                  <a:pt x="0" y="248014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6" name="Platshållare för datum 5">
            <a:extLst>
              <a:ext uri="{FF2B5EF4-FFF2-40B4-BE49-F238E27FC236}">
                <a16:creationId xmlns:a16="http://schemas.microsoft.com/office/drawing/2014/main" id="{30EAE83A-8325-0375-6F9F-906487EE9F55}"/>
              </a:ext>
            </a:extLst>
          </p:cNvPr>
          <p:cNvSpPr>
            <a:spLocks noGrp="1"/>
          </p:cNvSpPr>
          <p:nvPr>
            <p:ph type="dt" sz="half" idx="10"/>
          </p:nvPr>
        </p:nvSpPr>
        <p:spPr/>
        <p:txBody>
          <a:bodyPr/>
          <a:lstStyle/>
          <a:p>
            <a:fld id="{5A1A9ECC-DD52-4BAE-8436-3D4B0CE1438D}" type="datetime1">
              <a:rPr lang="sv-SE" smtClean="0"/>
              <a:t>2024-07-10</a:t>
            </a:fld>
            <a:endParaRPr lang="sv-SE"/>
          </a:p>
        </p:txBody>
      </p:sp>
      <p:sp>
        <p:nvSpPr>
          <p:cNvPr id="7" name="Platshållare för sidfot 6">
            <a:extLst>
              <a:ext uri="{FF2B5EF4-FFF2-40B4-BE49-F238E27FC236}">
                <a16:creationId xmlns:a16="http://schemas.microsoft.com/office/drawing/2014/main" id="{8810085F-04AE-F66F-8FEC-4C6A10935D99}"/>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667956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t logo/Blå bakgrund">
    <p:spTree>
      <p:nvGrpSpPr>
        <p:cNvPr id="1" name=""/>
        <p:cNvGrpSpPr/>
        <p:nvPr/>
      </p:nvGrpSpPr>
      <p:grpSpPr>
        <a:xfrm>
          <a:off x="0" y="0"/>
          <a:ext cx="0" cy="0"/>
          <a:chOff x="0" y="0"/>
          <a:chExt cx="0" cy="0"/>
        </a:xfrm>
      </p:grpSpPr>
      <p:sp>
        <p:nvSpPr>
          <p:cNvPr id="5" name="Rektangel: ett hörn rundat 4">
            <a:extLst>
              <a:ext uri="{FF2B5EF4-FFF2-40B4-BE49-F238E27FC236}">
                <a16:creationId xmlns:a16="http://schemas.microsoft.com/office/drawing/2014/main" id="{0F7839DA-DC58-9FD4-5DB7-077F9CCAC083}"/>
              </a:ext>
              <a:ext uri="{C183D7F6-B498-43B3-948B-1728B52AA6E4}">
                <adec:decorative xmlns:adec="http://schemas.microsoft.com/office/drawing/2017/decorative" val="1"/>
              </a:ext>
            </a:extLst>
          </p:cNvPr>
          <p:cNvSpPr/>
          <p:nvPr userDrawn="1"/>
        </p:nvSpPr>
        <p:spPr bwMode="black">
          <a:xfrm flipV="1">
            <a:off x="389466" y="380999"/>
            <a:ext cx="11413068" cy="6099176"/>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6" name="Logo" descr="Logo: Västra Götalandsregionen">
            <a:extLst>
              <a:ext uri="{FF2B5EF4-FFF2-40B4-BE49-F238E27FC236}">
                <a16:creationId xmlns:a16="http://schemas.microsoft.com/office/drawing/2014/main" id="{F028FC9A-549E-C173-F6EE-DD2DADAFA6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4210" y="2915466"/>
            <a:ext cx="5732564" cy="1161234"/>
          </a:xfrm>
          <a:prstGeom prst="rect">
            <a:avLst/>
          </a:prstGeom>
        </p:spPr>
      </p:pic>
      <p:sp>
        <p:nvSpPr>
          <p:cNvPr id="2" name="Platshållare för datum 1">
            <a:extLst>
              <a:ext uri="{FF2B5EF4-FFF2-40B4-BE49-F238E27FC236}">
                <a16:creationId xmlns:a16="http://schemas.microsoft.com/office/drawing/2014/main" id="{E455D0BA-9A24-0B1E-5104-31F55378AAA2}"/>
              </a:ext>
            </a:extLst>
          </p:cNvPr>
          <p:cNvSpPr>
            <a:spLocks noGrp="1"/>
          </p:cNvSpPr>
          <p:nvPr>
            <p:ph type="dt" sz="half" idx="10"/>
          </p:nvPr>
        </p:nvSpPr>
        <p:spPr/>
        <p:txBody>
          <a:bodyPr/>
          <a:lstStyle/>
          <a:p>
            <a:fld id="{4D03C71D-D98B-401F-B2CF-6FD4D048E9D2}" type="datetime1">
              <a:rPr lang="sv-SE" smtClean="0"/>
              <a:t>2024-07-10</a:t>
            </a:fld>
            <a:endParaRPr lang="sv-SE"/>
          </a:p>
        </p:txBody>
      </p:sp>
      <p:sp>
        <p:nvSpPr>
          <p:cNvPr id="7" name="Platshållare för sidfot 6">
            <a:extLst>
              <a:ext uri="{FF2B5EF4-FFF2-40B4-BE49-F238E27FC236}">
                <a16:creationId xmlns:a16="http://schemas.microsoft.com/office/drawing/2014/main" id="{4E6AFD7C-DEA7-9A46-2513-5293C0535394}"/>
              </a:ext>
            </a:extLst>
          </p:cNvPr>
          <p:cNvSpPr>
            <a:spLocks noGrp="1"/>
          </p:cNvSpPr>
          <p:nvPr>
            <p:ph type="ftr" sz="quarter" idx="11"/>
          </p:nvPr>
        </p:nvSpPr>
        <p:spPr/>
        <p:txBody>
          <a:bodyPr/>
          <a:lstStyle/>
          <a:p>
            <a:endParaRPr lang="sv-SE" dirty="0"/>
          </a:p>
        </p:txBody>
      </p:sp>
      <p:sp>
        <p:nvSpPr>
          <p:cNvPr id="3" name="Title 2">
            <a:extLst>
              <a:ext uri="{FF2B5EF4-FFF2-40B4-BE49-F238E27FC236}">
                <a16:creationId xmlns:a16="http://schemas.microsoft.com/office/drawing/2014/main" id="{65243E10-E3F1-7E93-DB4B-40905719BCB0}"/>
              </a:ext>
            </a:extLst>
          </p:cNvPr>
          <p:cNvSpPr>
            <a:spLocks noGrp="1"/>
          </p:cNvSpPr>
          <p:nvPr>
            <p:ph type="title" hasCustomPrompt="1"/>
          </p:nvPr>
        </p:nvSpPr>
        <p:spPr>
          <a:xfrm>
            <a:off x="1100667" y="-1174484"/>
            <a:ext cx="8642350" cy="1047750"/>
          </a:xfrm>
        </p:spPr>
        <p:txBody>
          <a:bodyPr/>
          <a:lstStyle/>
          <a:p>
            <a:r>
              <a:rPr lang="sv-SE" noProof="0" dirty="0"/>
              <a:t>Ange rubrik för tillgänglighet</a:t>
            </a:r>
            <a:endParaRPr lang="en-GB" dirty="0"/>
          </a:p>
        </p:txBody>
      </p:sp>
    </p:spTree>
    <p:extLst>
      <p:ext uri="{BB962C8B-B14F-4D97-AF65-F5344CB8AC3E}">
        <p14:creationId xmlns:p14="http://schemas.microsoft.com/office/powerpoint/2010/main" val="425272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datum 3"/>
          <p:cNvSpPr>
            <a:spLocks noGrp="1"/>
          </p:cNvSpPr>
          <p:nvPr>
            <p:ph type="dt" sz="half" idx="2"/>
          </p:nvPr>
        </p:nvSpPr>
        <p:spPr>
          <a:xfrm>
            <a:off x="650901" y="6191147"/>
            <a:ext cx="1628905" cy="366183"/>
          </a:xfrm>
          <a:prstGeom prst="rect">
            <a:avLst/>
          </a:prstGeom>
        </p:spPr>
        <p:txBody>
          <a:bodyPr vert="horz" lIns="91440" tIns="45720" rIns="91440" bIns="45720" rtlCol="0" anchor="ctr"/>
          <a:lstStyle>
            <a:lvl1pPr algn="l">
              <a:defRPr sz="1600">
                <a:solidFill>
                  <a:srgbClr val="000000"/>
                </a:solidFill>
              </a:defRPr>
            </a:lvl1pPr>
          </a:lstStyle>
          <a:p>
            <a:fld id="{700BCF98-4602-8141-BF18-1E5ED88D8578}" type="datetime1">
              <a:rPr lang="sv-SE" smtClean="0"/>
              <a:t>2024-07-10</a:t>
            </a:fld>
            <a:endParaRPr lang="sv-SE"/>
          </a:p>
        </p:txBody>
      </p:sp>
      <p:sp>
        <p:nvSpPr>
          <p:cNvPr id="11" name="Platshållare för sidfot 4"/>
          <p:cNvSpPr>
            <a:spLocks noGrp="1"/>
          </p:cNvSpPr>
          <p:nvPr>
            <p:ph type="ftr" sz="quarter" idx="3"/>
          </p:nvPr>
        </p:nvSpPr>
        <p:spPr>
          <a:xfrm>
            <a:off x="2321106" y="6191147"/>
            <a:ext cx="5955577" cy="366183"/>
          </a:xfrm>
          <a:prstGeom prst="rect">
            <a:avLst/>
          </a:prstGeom>
        </p:spPr>
        <p:txBody>
          <a:bodyPr vert="horz" lIns="91440" tIns="45720" rIns="91440" bIns="45720" rtlCol="0" anchor="ctr"/>
          <a:lstStyle>
            <a:lvl1pPr algn="l">
              <a:defRPr sz="1600">
                <a:solidFill>
                  <a:srgbClr val="000000"/>
                </a:solidFill>
              </a:defRPr>
            </a:lvl1pPr>
          </a:lstStyle>
          <a:p>
            <a:r>
              <a:rPr lang="sv-SE"/>
              <a:t>Här skriver du in sidfot</a:t>
            </a:r>
          </a:p>
        </p:txBody>
      </p:sp>
    </p:spTree>
    <p:extLst>
      <p:ext uri="{BB962C8B-B14F-4D97-AF65-F5344CB8AC3E}">
        <p14:creationId xmlns:p14="http://schemas.microsoft.com/office/powerpoint/2010/main" val="302743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891539" y="1076643"/>
            <a:ext cx="5737196" cy="2387600"/>
          </a:xfrm>
        </p:spPr>
        <p:txBody>
          <a:bodyPr anchor="b"/>
          <a:lstStyle>
            <a:lvl1pPr algn="l">
              <a:lnSpc>
                <a:spcPct val="100000"/>
              </a:lnSpc>
              <a:defRPr sz="3500" b="1"/>
            </a:lvl1pPr>
          </a:lstStyle>
          <a:p>
            <a:r>
              <a:rPr lang="sv-SE" dirty="0"/>
              <a:t>Klicka för att lägga till rubrik</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885372" y="3761691"/>
            <a:ext cx="5737196" cy="1683433"/>
          </a:xfrm>
        </p:spPr>
        <p:txBody>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för att lägga till underrubrik</a:t>
            </a:r>
          </a:p>
        </p:txBody>
      </p:sp>
      <p:sp>
        <p:nvSpPr>
          <p:cNvPr id="27" name="Platshållare för bild 26">
            <a:extLst>
              <a:ext uri="{FF2B5EF4-FFF2-40B4-BE49-F238E27FC236}">
                <a16:creationId xmlns:a16="http://schemas.microsoft.com/office/drawing/2014/main" id="{B7586333-1D24-C4E6-41D4-F849486C4252}"/>
              </a:ext>
            </a:extLst>
          </p:cNvPr>
          <p:cNvSpPr>
            <a:spLocks noGrp="1"/>
          </p:cNvSpPr>
          <p:nvPr>
            <p:ph type="pic" sz="quarter" idx="13"/>
          </p:nvPr>
        </p:nvSpPr>
        <p:spPr>
          <a:xfrm>
            <a:off x="8936831" y="380998"/>
            <a:ext cx="2867819" cy="3048000"/>
          </a:xfrm>
          <a:custGeom>
            <a:avLst/>
            <a:gdLst>
              <a:gd name="connsiteX0" fmla="*/ 0 w 2867819"/>
              <a:gd name="connsiteY0" fmla="*/ 0 h 3048000"/>
              <a:gd name="connsiteX1" fmla="*/ 2867819 w 2867819"/>
              <a:gd name="connsiteY1" fmla="*/ 0 h 3048000"/>
              <a:gd name="connsiteX2" fmla="*/ 2867819 w 2867819"/>
              <a:gd name="connsiteY2" fmla="*/ 3048000 h 3048000"/>
              <a:gd name="connsiteX3" fmla="*/ 567857 w 2867819"/>
              <a:gd name="connsiteY3" fmla="*/ 3048000 h 3048000"/>
              <a:gd name="connsiteX4" fmla="*/ 0 w 2867819"/>
              <a:gd name="connsiteY4" fmla="*/ 2480143 h 30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819" h="3048000">
                <a:moveTo>
                  <a:pt x="0" y="0"/>
                </a:moveTo>
                <a:lnTo>
                  <a:pt x="2867819" y="0"/>
                </a:lnTo>
                <a:lnTo>
                  <a:pt x="2867819" y="3048000"/>
                </a:lnTo>
                <a:lnTo>
                  <a:pt x="567857" y="3048000"/>
                </a:lnTo>
                <a:cubicBezTo>
                  <a:pt x="254238" y="3048000"/>
                  <a:pt x="0" y="2793762"/>
                  <a:pt x="0" y="2480143"/>
                </a:cubicBezTo>
                <a:close/>
              </a:path>
            </a:pathLst>
          </a:custGeom>
          <a:solidFill>
            <a:schemeClr val="accent2"/>
          </a:solidFill>
        </p:spPr>
        <p:txBody>
          <a:bodyPr wrap="square">
            <a:noAutofit/>
          </a:bodyPr>
          <a:lstStyle>
            <a:lvl1pPr marL="0" indent="0">
              <a:buNone/>
              <a:defRPr/>
            </a:lvl1pPr>
          </a:lstStyle>
          <a:p>
            <a:r>
              <a:rPr lang="en-US"/>
              <a:t>Click icon to add picture</a:t>
            </a:r>
            <a:endParaRPr lang="sv-SE" dirty="0"/>
          </a:p>
        </p:txBody>
      </p:sp>
      <p:pic>
        <p:nvPicPr>
          <p:cNvPr id="28" name="Logo" descr="Västra Götalandsregionen, logo">
            <a:extLst>
              <a:ext uri="{FF2B5EF4-FFF2-40B4-BE49-F238E27FC236}">
                <a16:creationId xmlns:a16="http://schemas.microsoft.com/office/drawing/2014/main" id="{6A0989A0-7A4A-9CD0-D751-D56C294A58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6234" y="6030915"/>
            <a:ext cx="2147886" cy="435093"/>
          </a:xfrm>
          <a:prstGeom prst="rect">
            <a:avLst/>
          </a:prstGeom>
        </p:spPr>
      </p:pic>
      <p:sp>
        <p:nvSpPr>
          <p:cNvPr id="12" name="Rektangel: ett hörn rundat 11">
            <a:extLst>
              <a:ext uri="{FF2B5EF4-FFF2-40B4-BE49-F238E27FC236}">
                <a16:creationId xmlns:a16="http://schemas.microsoft.com/office/drawing/2014/main" id="{C20FB8AD-B642-E1E6-AC0D-E4A862F9B55D}"/>
              </a:ext>
              <a:ext uri="{C183D7F6-B498-43B3-948B-1728B52AA6E4}">
                <adec:decorative xmlns:adec="http://schemas.microsoft.com/office/drawing/2017/decorative" val="1"/>
              </a:ext>
            </a:extLst>
          </p:cNvPr>
          <p:cNvSpPr>
            <a:spLocks/>
          </p:cNvSpPr>
          <p:nvPr userDrawn="1"/>
        </p:nvSpPr>
        <p:spPr>
          <a:xfrm>
            <a:off x="7517606" y="1400174"/>
            <a:ext cx="1422400" cy="2028821"/>
          </a:xfrm>
          <a:prstGeom prst="round1Rect">
            <a:avLst>
              <a:gd name="adj" fmla="val 3832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ett hörn rundat 12">
            <a:extLst>
              <a:ext uri="{FF2B5EF4-FFF2-40B4-BE49-F238E27FC236}">
                <a16:creationId xmlns:a16="http://schemas.microsoft.com/office/drawing/2014/main" id="{B1925CA5-50D6-AB2F-5E1C-EACB82AD2605}"/>
              </a:ext>
              <a:ext uri="{C183D7F6-B498-43B3-948B-1728B52AA6E4}">
                <adec:decorative xmlns:adec="http://schemas.microsoft.com/office/drawing/2017/decorative" val="1"/>
              </a:ext>
            </a:extLst>
          </p:cNvPr>
          <p:cNvSpPr>
            <a:spLocks/>
          </p:cNvSpPr>
          <p:nvPr userDrawn="1"/>
        </p:nvSpPr>
        <p:spPr>
          <a:xfrm rot="10800000" flipH="1">
            <a:off x="7517606" y="380998"/>
            <a:ext cx="1422400" cy="1019175"/>
          </a:xfrm>
          <a:prstGeom prst="round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ett hörn rundat 13">
            <a:extLst>
              <a:ext uri="{FF2B5EF4-FFF2-40B4-BE49-F238E27FC236}">
                <a16:creationId xmlns:a16="http://schemas.microsoft.com/office/drawing/2014/main" id="{369C8F7C-E029-246E-DEFE-A2F38501997B}"/>
              </a:ext>
              <a:ext uri="{C183D7F6-B498-43B3-948B-1728B52AA6E4}">
                <adec:decorative xmlns:adec="http://schemas.microsoft.com/office/drawing/2017/decorative" val="1"/>
              </a:ext>
            </a:extLst>
          </p:cNvPr>
          <p:cNvSpPr>
            <a:spLocks/>
          </p:cNvSpPr>
          <p:nvPr userDrawn="1"/>
        </p:nvSpPr>
        <p:spPr>
          <a:xfrm rot="10800000" flipH="1">
            <a:off x="8940005" y="3428996"/>
            <a:ext cx="1439467" cy="2036754"/>
          </a:xfrm>
          <a:prstGeom prst="round1Rect">
            <a:avLst>
              <a:gd name="adj" fmla="val 3733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ektangel: ett hörn rundat 14">
            <a:extLst>
              <a:ext uri="{FF2B5EF4-FFF2-40B4-BE49-F238E27FC236}">
                <a16:creationId xmlns:a16="http://schemas.microsoft.com/office/drawing/2014/main" id="{6A1C4870-0798-1888-787F-386EAC4D3723}"/>
              </a:ext>
              <a:ext uri="{C183D7F6-B498-43B3-948B-1728B52AA6E4}">
                <adec:decorative xmlns:adec="http://schemas.microsoft.com/office/drawing/2017/decorative" val="1"/>
              </a:ext>
            </a:extLst>
          </p:cNvPr>
          <p:cNvSpPr>
            <a:spLocks/>
          </p:cNvSpPr>
          <p:nvPr userDrawn="1"/>
        </p:nvSpPr>
        <p:spPr>
          <a:xfrm rot="10800000" flipH="1" flipV="1">
            <a:off x="10382253" y="5465755"/>
            <a:ext cx="1419222" cy="1020766"/>
          </a:xfrm>
          <a:prstGeom prst="round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Rektangel: ett hörn rundat 15">
            <a:extLst>
              <a:ext uri="{FF2B5EF4-FFF2-40B4-BE49-F238E27FC236}">
                <a16:creationId xmlns:a16="http://schemas.microsoft.com/office/drawing/2014/main" id="{FD86D645-4C70-7686-CEDC-C3F7E248E0F4}"/>
              </a:ext>
              <a:ext uri="{C183D7F6-B498-43B3-948B-1728B52AA6E4}">
                <adec:decorative xmlns:adec="http://schemas.microsoft.com/office/drawing/2017/decorative" val="1"/>
              </a:ext>
            </a:extLst>
          </p:cNvPr>
          <p:cNvSpPr>
            <a:spLocks/>
          </p:cNvSpPr>
          <p:nvPr userDrawn="1"/>
        </p:nvSpPr>
        <p:spPr>
          <a:xfrm rot="10800000" flipH="1">
            <a:off x="7517606" y="3428997"/>
            <a:ext cx="1422400" cy="1019175"/>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ett hörn rundat 16">
            <a:extLst>
              <a:ext uri="{FF2B5EF4-FFF2-40B4-BE49-F238E27FC236}">
                <a16:creationId xmlns:a16="http://schemas.microsoft.com/office/drawing/2014/main" id="{31C76949-D02B-332F-5982-22F450E45AEB}"/>
              </a:ext>
              <a:ext uri="{C183D7F6-B498-43B3-948B-1728B52AA6E4}">
                <adec:decorative xmlns:adec="http://schemas.microsoft.com/office/drawing/2017/decorative" val="1"/>
              </a:ext>
            </a:extLst>
          </p:cNvPr>
          <p:cNvSpPr>
            <a:spLocks/>
          </p:cNvSpPr>
          <p:nvPr userDrawn="1"/>
        </p:nvSpPr>
        <p:spPr>
          <a:xfrm rot="10800000" flipH="1">
            <a:off x="7517606" y="4448166"/>
            <a:ext cx="1422400" cy="2038355"/>
          </a:xfrm>
          <a:prstGeom prst="round1Rect">
            <a:avLst>
              <a:gd name="adj" fmla="val 399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Rektangel: ett hörn rundat 17">
            <a:extLst>
              <a:ext uri="{FF2B5EF4-FFF2-40B4-BE49-F238E27FC236}">
                <a16:creationId xmlns:a16="http://schemas.microsoft.com/office/drawing/2014/main" id="{322ACDAC-1D12-98AB-7D77-C6C8ED0E6BB3}"/>
              </a:ext>
              <a:ext uri="{C183D7F6-B498-43B3-948B-1728B52AA6E4}">
                <adec:decorative xmlns:adec="http://schemas.microsoft.com/office/drawing/2017/decorative" val="1"/>
              </a:ext>
            </a:extLst>
          </p:cNvPr>
          <p:cNvSpPr>
            <a:spLocks/>
          </p:cNvSpPr>
          <p:nvPr userDrawn="1"/>
        </p:nvSpPr>
        <p:spPr>
          <a:xfrm flipH="1">
            <a:off x="10379475" y="3428999"/>
            <a:ext cx="1422000" cy="2036754"/>
          </a:xfrm>
          <a:prstGeom prst="round1Rect">
            <a:avLst>
              <a:gd name="adj" fmla="val 3832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ett hörn rundat 18">
            <a:extLst>
              <a:ext uri="{FF2B5EF4-FFF2-40B4-BE49-F238E27FC236}">
                <a16:creationId xmlns:a16="http://schemas.microsoft.com/office/drawing/2014/main" id="{078779E6-AB64-0FE7-3DCA-5727138EC16E}"/>
              </a:ext>
              <a:ext uri="{C183D7F6-B498-43B3-948B-1728B52AA6E4}">
                <adec:decorative xmlns:adec="http://schemas.microsoft.com/office/drawing/2017/decorative" val="1"/>
              </a:ext>
            </a:extLst>
          </p:cNvPr>
          <p:cNvSpPr>
            <a:spLocks/>
          </p:cNvSpPr>
          <p:nvPr userDrawn="1"/>
        </p:nvSpPr>
        <p:spPr>
          <a:xfrm rot="10800000" flipV="1">
            <a:off x="8936830" y="5465754"/>
            <a:ext cx="1442643" cy="1020767"/>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a:extLst>
              <a:ext uri="{FF2B5EF4-FFF2-40B4-BE49-F238E27FC236}">
                <a16:creationId xmlns:a16="http://schemas.microsoft.com/office/drawing/2014/main" id="{AA71F2BA-C943-46F6-00FD-63E44941990B}"/>
              </a:ext>
            </a:extLst>
          </p:cNvPr>
          <p:cNvSpPr txBox="1"/>
          <p:nvPr userDrawn="1"/>
        </p:nvSpPr>
        <p:spPr>
          <a:xfrm>
            <a:off x="704895" y="6466008"/>
            <a:ext cx="695282" cy="276999"/>
          </a:xfrm>
          <a:prstGeom prst="rect">
            <a:avLst/>
          </a:prstGeom>
          <a:noFill/>
        </p:spPr>
        <p:txBody>
          <a:bodyPr wrap="square" lIns="0" tIns="0" rIns="0" bIns="0" rtlCol="0">
            <a:spAutoFit/>
          </a:bodyPr>
          <a:lstStyle/>
          <a:p>
            <a:pPr algn="l"/>
            <a:r>
              <a:rPr lang="sv-SE">
                <a:solidFill>
                  <a:schemeClr val="bg1"/>
                </a:solidFill>
              </a:rPr>
              <a:t>TEst</a:t>
            </a:r>
            <a:endParaRPr lang="sv-SE" dirty="0">
              <a:solidFill>
                <a:schemeClr val="bg1"/>
              </a:solidFill>
            </a:endParaRPr>
          </a:p>
        </p:txBody>
      </p:sp>
      <p:sp>
        <p:nvSpPr>
          <p:cNvPr id="7" name="Platshållare för datum 6">
            <a:extLst>
              <a:ext uri="{FF2B5EF4-FFF2-40B4-BE49-F238E27FC236}">
                <a16:creationId xmlns:a16="http://schemas.microsoft.com/office/drawing/2014/main" id="{C4CBFC51-E299-C1C6-C259-2EC78776D974}"/>
              </a:ext>
            </a:extLst>
          </p:cNvPr>
          <p:cNvSpPr>
            <a:spLocks noGrp="1"/>
          </p:cNvSpPr>
          <p:nvPr>
            <p:ph type="dt" sz="half" idx="14"/>
          </p:nvPr>
        </p:nvSpPr>
        <p:spPr/>
        <p:txBody>
          <a:bodyPr/>
          <a:lstStyle/>
          <a:p>
            <a:fld id="{19E49B6E-96DA-4186-8F39-3AB022B7993C}" type="datetime1">
              <a:rPr lang="sv-SE" smtClean="0"/>
              <a:t>2024-07-10</a:t>
            </a:fld>
            <a:endParaRPr lang="sv-SE"/>
          </a:p>
        </p:txBody>
      </p:sp>
      <p:sp>
        <p:nvSpPr>
          <p:cNvPr id="8" name="Platshållare för sidfot 7">
            <a:extLst>
              <a:ext uri="{FF2B5EF4-FFF2-40B4-BE49-F238E27FC236}">
                <a16:creationId xmlns:a16="http://schemas.microsoft.com/office/drawing/2014/main" id="{DAF13055-4269-7909-D2F6-610F622CD5BE}"/>
              </a:ext>
            </a:extLst>
          </p:cNvPr>
          <p:cNvSpPr>
            <a:spLocks noGrp="1"/>
          </p:cNvSpPr>
          <p:nvPr>
            <p:ph type="ftr" sz="quarter" idx="15"/>
          </p:nvPr>
        </p:nvSpPr>
        <p:spPr/>
        <p:txBody>
          <a:bodyPr/>
          <a:lstStyle/>
          <a:p>
            <a:endParaRPr lang="sv-SE" dirty="0"/>
          </a:p>
        </p:txBody>
      </p:sp>
    </p:spTree>
    <p:extLst>
      <p:ext uri="{BB962C8B-B14F-4D97-AF65-F5344CB8AC3E}">
        <p14:creationId xmlns:p14="http://schemas.microsoft.com/office/powerpoint/2010/main" val="317769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p:txBody>
          <a:bodyPr/>
          <a:lstStyle>
            <a:lvl1pPr>
              <a:defRPr/>
            </a:lvl1pPr>
          </a:lstStyle>
          <a:p>
            <a:r>
              <a:rPr lang="sv-SE" dirty="0"/>
              <a:t>Klicka för att lägga till rubrik</a:t>
            </a:r>
          </a:p>
        </p:txBody>
      </p:sp>
      <p:sp>
        <p:nvSpPr>
          <p:cNvPr id="14" name="Platshållare för innehåll 13">
            <a:extLst>
              <a:ext uri="{FF2B5EF4-FFF2-40B4-BE49-F238E27FC236}">
                <a16:creationId xmlns:a16="http://schemas.microsoft.com/office/drawing/2014/main" id="{A9936CC4-BC31-7B4D-38E0-EC836B72C571}"/>
              </a:ext>
            </a:extLst>
          </p:cNvPr>
          <p:cNvSpPr>
            <a:spLocks noGrp="1"/>
          </p:cNvSpPr>
          <p:nvPr>
            <p:ph sz="quarter" idx="13"/>
          </p:nvPr>
        </p:nvSpPr>
        <p:spPr>
          <a:xfrm>
            <a:off x="1092200" y="2113722"/>
            <a:ext cx="8650817" cy="3311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F168E8F4-CCAB-9D62-770E-18594C9FC9F7}"/>
              </a:ext>
            </a:extLst>
          </p:cNvPr>
          <p:cNvSpPr>
            <a:spLocks noGrp="1"/>
          </p:cNvSpPr>
          <p:nvPr>
            <p:ph type="dt" sz="half" idx="14"/>
          </p:nvPr>
        </p:nvSpPr>
        <p:spPr/>
        <p:txBody>
          <a:bodyPr/>
          <a:lstStyle/>
          <a:p>
            <a:fld id="{094EC4B8-68CD-44A3-B172-19A87347D395}" type="datetime1">
              <a:rPr lang="sv-SE" smtClean="0"/>
              <a:t>2024-07-10</a:t>
            </a:fld>
            <a:endParaRPr lang="sv-SE"/>
          </a:p>
        </p:txBody>
      </p:sp>
      <p:sp>
        <p:nvSpPr>
          <p:cNvPr id="6" name="Platshållare för sidfot 5">
            <a:extLst>
              <a:ext uri="{FF2B5EF4-FFF2-40B4-BE49-F238E27FC236}">
                <a16:creationId xmlns:a16="http://schemas.microsoft.com/office/drawing/2014/main" id="{161B6ECD-BDF0-7F15-B856-12CA1DBAC087}"/>
              </a:ext>
            </a:extLst>
          </p:cNvPr>
          <p:cNvSpPr>
            <a:spLocks noGrp="1"/>
          </p:cNvSpPr>
          <p:nvPr>
            <p:ph type="ftr" sz="quarter" idx="15"/>
          </p:nvPr>
        </p:nvSpPr>
        <p:spPr/>
        <p:txBody>
          <a:bodyPr/>
          <a:lstStyle/>
          <a:p>
            <a:endParaRPr lang="sv-SE" dirty="0"/>
          </a:p>
        </p:txBody>
      </p:sp>
      <p:sp>
        <p:nvSpPr>
          <p:cNvPr id="7" name="Rektangel: ett hörn rundat 6">
            <a:extLst>
              <a:ext uri="{FF2B5EF4-FFF2-40B4-BE49-F238E27FC236}">
                <a16:creationId xmlns:a16="http://schemas.microsoft.com/office/drawing/2014/main" id="{73A585E4-AFD9-73B3-6228-5EC2E00562B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flipH="1" flipV="1">
            <a:off x="10371138" y="380999"/>
            <a:ext cx="1433512" cy="1019173"/>
          </a:xfrm>
          <a:prstGeom prst="round1Rect">
            <a:avLst>
              <a:gd name="adj" fmla="val 489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ett hörn rundat 7">
            <a:extLst>
              <a:ext uri="{FF2B5EF4-FFF2-40B4-BE49-F238E27FC236}">
                <a16:creationId xmlns:a16="http://schemas.microsoft.com/office/drawing/2014/main" id="{B5372248-D21F-8D52-3DB3-51A7B660569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flipV="1">
            <a:off x="10371138" y="1400173"/>
            <a:ext cx="1433512" cy="2032001"/>
          </a:xfrm>
          <a:prstGeom prst="round1Rect">
            <a:avLst>
              <a:gd name="adj" fmla="val 4026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ett hörn rundat 8">
            <a:extLst>
              <a:ext uri="{FF2B5EF4-FFF2-40B4-BE49-F238E27FC236}">
                <a16:creationId xmlns:a16="http://schemas.microsoft.com/office/drawing/2014/main" id="{10FBF7AD-460F-553E-5C7C-F85B1FC5BAE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flipV="1">
            <a:off x="10371138" y="3439316"/>
            <a:ext cx="1433512" cy="3056098"/>
          </a:xfrm>
          <a:prstGeom prst="round1Rect">
            <a:avLst>
              <a:gd name="adj" fmla="val 402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05451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tartbild">
    <p:spTree>
      <p:nvGrpSpPr>
        <p:cNvPr id="1" name=""/>
        <p:cNvGrpSpPr/>
        <p:nvPr/>
      </p:nvGrpSpPr>
      <p:grpSpPr>
        <a:xfrm>
          <a:off x="0" y="0"/>
          <a:ext cx="0" cy="0"/>
          <a:chOff x="0" y="0"/>
          <a:chExt cx="0" cy="0"/>
        </a:xfrm>
      </p:grpSpPr>
      <p:sp>
        <p:nvSpPr>
          <p:cNvPr id="9" name="Rektangel: ett hörn rundat 8">
            <a:extLst>
              <a:ext uri="{FF2B5EF4-FFF2-40B4-BE49-F238E27FC236}">
                <a16:creationId xmlns:a16="http://schemas.microsoft.com/office/drawing/2014/main" id="{0BA287CB-7B49-DD6D-11A1-EE0677F3EDC5}"/>
              </a:ext>
              <a:ext uri="{C183D7F6-B498-43B3-948B-1728B52AA6E4}">
                <adec:decorative xmlns:adec="http://schemas.microsoft.com/office/drawing/2017/decorative" val="1"/>
              </a:ext>
            </a:extLst>
          </p:cNvPr>
          <p:cNvSpPr/>
          <p:nvPr userDrawn="1"/>
        </p:nvSpPr>
        <p:spPr bwMode="black">
          <a:xfrm flipV="1">
            <a:off x="389466" y="380999"/>
            <a:ext cx="11413068" cy="6099176"/>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bwMode="white">
          <a:xfrm>
            <a:off x="1092200" y="1752600"/>
            <a:ext cx="10007600" cy="1614312"/>
          </a:xfrm>
        </p:spPr>
        <p:txBody>
          <a:bodyPr anchor="b"/>
          <a:lstStyle>
            <a:lvl1pPr algn="ctr">
              <a:defRPr sz="3500" b="1">
                <a:solidFill>
                  <a:schemeClr val="bg1"/>
                </a:solidFill>
              </a:defRPr>
            </a:lvl1pPr>
          </a:lstStyle>
          <a:p>
            <a:r>
              <a:rPr lang="sv-SE" dirty="0"/>
              <a:t>Klicka för att lägga till rubrik</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hasCustomPrompt="1"/>
          </p:nvPr>
        </p:nvSpPr>
        <p:spPr bwMode="white">
          <a:xfrm>
            <a:off x="1092200" y="3612268"/>
            <a:ext cx="10024267" cy="1500187"/>
          </a:xfrm>
        </p:spPr>
        <p:txBody>
          <a:bodyPr/>
          <a:lstStyle>
            <a:lvl1pPr marL="0" indent="0" algn="ctr">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för att lägga till underrubrik</a:t>
            </a:r>
          </a:p>
        </p:txBody>
      </p:sp>
      <p:sp>
        <p:nvSpPr>
          <p:cNvPr id="6" name="Platshållare för datum 5">
            <a:extLst>
              <a:ext uri="{FF2B5EF4-FFF2-40B4-BE49-F238E27FC236}">
                <a16:creationId xmlns:a16="http://schemas.microsoft.com/office/drawing/2014/main" id="{DBF08389-4E2E-AF65-054E-C982BA7B587E}"/>
              </a:ext>
            </a:extLst>
          </p:cNvPr>
          <p:cNvSpPr>
            <a:spLocks noGrp="1"/>
          </p:cNvSpPr>
          <p:nvPr>
            <p:ph type="dt" sz="half" idx="10"/>
          </p:nvPr>
        </p:nvSpPr>
        <p:spPr/>
        <p:txBody>
          <a:bodyPr/>
          <a:lstStyle/>
          <a:p>
            <a:fld id="{3A473BDF-6C18-456D-B2F3-58DD8CBD1759}" type="datetime1">
              <a:rPr lang="sv-SE" smtClean="0"/>
              <a:t>2024-07-10</a:t>
            </a:fld>
            <a:endParaRPr lang="sv-SE"/>
          </a:p>
        </p:txBody>
      </p:sp>
      <p:sp>
        <p:nvSpPr>
          <p:cNvPr id="7" name="Platshållare för sidfot 6">
            <a:extLst>
              <a:ext uri="{FF2B5EF4-FFF2-40B4-BE49-F238E27FC236}">
                <a16:creationId xmlns:a16="http://schemas.microsoft.com/office/drawing/2014/main" id="{0A5E5F6E-C97D-A4DC-263A-27783D57B08B}"/>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60185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och bi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77B3524-D6C4-8016-A0B9-76DB7A408CF7}"/>
              </a:ext>
            </a:extLst>
          </p:cNvPr>
          <p:cNvSpPr>
            <a:spLocks noGrp="1"/>
          </p:cNvSpPr>
          <p:nvPr>
            <p:ph type="title" hasCustomPrompt="1"/>
          </p:nvPr>
        </p:nvSpPr>
        <p:spPr>
          <a:xfrm>
            <a:off x="1100667" y="425716"/>
            <a:ext cx="4995333" cy="1047750"/>
          </a:xfrm>
        </p:spPr>
        <p:txBody>
          <a:bodyPr/>
          <a:lstStyle>
            <a:lvl1pPr>
              <a:defRPr/>
            </a:lvl1pPr>
          </a:lstStyle>
          <a:p>
            <a:r>
              <a:rPr lang="sv-SE"/>
              <a:t>Rubrik</a:t>
            </a:r>
            <a:endParaRPr lang="sv-SE" dirty="0"/>
          </a:p>
        </p:txBody>
      </p:sp>
      <p:sp>
        <p:nvSpPr>
          <p:cNvPr id="9" name="Platshållare för innehåll 8">
            <a:extLst>
              <a:ext uri="{FF2B5EF4-FFF2-40B4-BE49-F238E27FC236}">
                <a16:creationId xmlns:a16="http://schemas.microsoft.com/office/drawing/2014/main" id="{D5FF0E6C-D325-C355-90B1-214F162C31D1}"/>
              </a:ext>
            </a:extLst>
          </p:cNvPr>
          <p:cNvSpPr>
            <a:spLocks noGrp="1"/>
          </p:cNvSpPr>
          <p:nvPr>
            <p:ph sz="quarter" idx="14"/>
          </p:nvPr>
        </p:nvSpPr>
        <p:spPr>
          <a:xfrm>
            <a:off x="1092200" y="2113722"/>
            <a:ext cx="5003800" cy="3756990"/>
          </a:xfrm>
          <a:custGeom>
            <a:avLst/>
            <a:gdLst>
              <a:gd name="connsiteX0" fmla="*/ 0 w 4919133"/>
              <a:gd name="connsiteY0" fmla="*/ 0 h 3756990"/>
              <a:gd name="connsiteX1" fmla="*/ 4919133 w 4919133"/>
              <a:gd name="connsiteY1" fmla="*/ 0 h 3756990"/>
              <a:gd name="connsiteX2" fmla="*/ 4919133 w 4919133"/>
              <a:gd name="connsiteY2" fmla="*/ 3756990 h 3756990"/>
              <a:gd name="connsiteX3" fmla="*/ 0 w 4919133"/>
              <a:gd name="connsiteY3" fmla="*/ 3756990 h 3756990"/>
            </a:gdLst>
            <a:ahLst/>
            <a:cxnLst>
              <a:cxn ang="0">
                <a:pos x="connsiteX0" y="connsiteY0"/>
              </a:cxn>
              <a:cxn ang="0">
                <a:pos x="connsiteX1" y="connsiteY1"/>
              </a:cxn>
              <a:cxn ang="0">
                <a:pos x="connsiteX2" y="connsiteY2"/>
              </a:cxn>
              <a:cxn ang="0">
                <a:pos x="connsiteX3" y="connsiteY3"/>
              </a:cxn>
            </a:cxnLst>
            <a:rect l="l" t="t" r="r" b="b"/>
            <a:pathLst>
              <a:path w="4919133" h="3756990">
                <a:moveTo>
                  <a:pt x="0" y="0"/>
                </a:moveTo>
                <a:lnTo>
                  <a:pt x="4919133" y="0"/>
                </a:lnTo>
                <a:lnTo>
                  <a:pt x="4919133" y="3756990"/>
                </a:lnTo>
                <a:lnTo>
                  <a:pt x="0" y="3756990"/>
                </a:lnTo>
                <a:close/>
              </a:path>
            </a:pathLst>
          </a:custGeom>
        </p:spPr>
        <p:txBody>
          <a:bodyPr wrap="square">
            <a:noAutofit/>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bild 11">
            <a:extLst>
              <a:ext uri="{FF2B5EF4-FFF2-40B4-BE49-F238E27FC236}">
                <a16:creationId xmlns:a16="http://schemas.microsoft.com/office/drawing/2014/main" id="{1703F1CD-4B7B-907E-729A-4E87F6ADB81A}"/>
              </a:ext>
            </a:extLst>
          </p:cNvPr>
          <p:cNvSpPr>
            <a:spLocks noGrp="1"/>
          </p:cNvSpPr>
          <p:nvPr>
            <p:ph type="pic" sz="quarter" idx="13"/>
          </p:nvPr>
        </p:nvSpPr>
        <p:spPr>
          <a:xfrm>
            <a:off x="6801696" y="380998"/>
            <a:ext cx="5002954" cy="6071396"/>
          </a:xfrm>
          <a:custGeom>
            <a:avLst/>
            <a:gdLst>
              <a:gd name="connsiteX0" fmla="*/ 0 w 5002954"/>
              <a:gd name="connsiteY0" fmla="*/ 0 h 6071396"/>
              <a:gd name="connsiteX1" fmla="*/ 5002954 w 5002954"/>
              <a:gd name="connsiteY1" fmla="*/ 0 h 6071396"/>
              <a:gd name="connsiteX2" fmla="*/ 5002954 w 5002954"/>
              <a:gd name="connsiteY2" fmla="*/ 5059476 h 6071396"/>
              <a:gd name="connsiteX3" fmla="*/ 3991034 w 5002954"/>
              <a:gd name="connsiteY3" fmla="*/ 6071396 h 6071396"/>
              <a:gd name="connsiteX4" fmla="*/ 0 w 5002954"/>
              <a:gd name="connsiteY4" fmla="*/ 6071396 h 607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2954" h="6071396">
                <a:moveTo>
                  <a:pt x="0" y="0"/>
                </a:moveTo>
                <a:lnTo>
                  <a:pt x="5002954" y="0"/>
                </a:lnTo>
                <a:lnTo>
                  <a:pt x="5002954" y="5059476"/>
                </a:lnTo>
                <a:cubicBezTo>
                  <a:pt x="5002954" y="5618344"/>
                  <a:pt x="4549902" y="6071396"/>
                  <a:pt x="3991034" y="6071396"/>
                </a:cubicBezTo>
                <a:lnTo>
                  <a:pt x="0" y="6071396"/>
                </a:lnTo>
                <a:close/>
              </a:path>
            </a:pathLst>
          </a:custGeom>
          <a:solidFill>
            <a:schemeClr val="bg1">
              <a:lumMod val="95000"/>
            </a:schemeClr>
          </a:solidFill>
        </p:spPr>
        <p:txBody>
          <a:bodyPr wrap="square">
            <a:noAutofit/>
          </a:bodyPr>
          <a:lstStyle>
            <a:lvl1pPr marL="0" indent="0">
              <a:buNone/>
              <a:defRPr/>
            </a:lvl1pPr>
          </a:lstStyle>
          <a:p>
            <a:r>
              <a:rPr lang="en-US"/>
              <a:t>Click icon to add picture</a:t>
            </a:r>
            <a:endParaRPr lang="sv-SE" dirty="0"/>
          </a:p>
        </p:txBody>
      </p:sp>
      <p:sp>
        <p:nvSpPr>
          <p:cNvPr id="2" name="Platshållare för datum 1">
            <a:extLst>
              <a:ext uri="{FF2B5EF4-FFF2-40B4-BE49-F238E27FC236}">
                <a16:creationId xmlns:a16="http://schemas.microsoft.com/office/drawing/2014/main" id="{625E6907-50BC-FFF4-F6B9-BF2B7373C4A2}"/>
              </a:ext>
            </a:extLst>
          </p:cNvPr>
          <p:cNvSpPr>
            <a:spLocks noGrp="1"/>
          </p:cNvSpPr>
          <p:nvPr>
            <p:ph type="dt" sz="half" idx="15"/>
          </p:nvPr>
        </p:nvSpPr>
        <p:spPr/>
        <p:txBody>
          <a:bodyPr/>
          <a:lstStyle/>
          <a:p>
            <a:fld id="{B0743B6B-FC1D-4E5C-878B-68715B5874CD}" type="datetime1">
              <a:rPr lang="sv-SE" smtClean="0"/>
              <a:t>2024-07-10</a:t>
            </a:fld>
            <a:endParaRPr lang="sv-SE"/>
          </a:p>
        </p:txBody>
      </p:sp>
      <p:sp>
        <p:nvSpPr>
          <p:cNvPr id="4" name="Platshållare för sidfot 3">
            <a:extLst>
              <a:ext uri="{FF2B5EF4-FFF2-40B4-BE49-F238E27FC236}">
                <a16:creationId xmlns:a16="http://schemas.microsoft.com/office/drawing/2014/main" id="{2F1EC206-E47A-5E7F-9581-B76ADE31A8FE}"/>
              </a:ext>
            </a:extLst>
          </p:cNvPr>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3143030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881395" y="1424752"/>
            <a:ext cx="8872205" cy="1047750"/>
          </a:xfrm>
        </p:spPr>
        <p:txBody>
          <a:bodyPr/>
          <a:lstStyle>
            <a:lvl1pPr>
              <a:defRPr b="1"/>
            </a:lvl1pPr>
          </a:lstStyle>
          <a:p>
            <a:r>
              <a:rPr lang="sv-SE" dirty="0"/>
              <a:t>Klicka för att lägga till rubrik</a:t>
            </a:r>
          </a:p>
        </p:txBody>
      </p:sp>
      <p:sp>
        <p:nvSpPr>
          <p:cNvPr id="8" name="Rektangel: ett hörn rundat 7">
            <a:extLst>
              <a:ext uri="{FF2B5EF4-FFF2-40B4-BE49-F238E27FC236}">
                <a16:creationId xmlns:a16="http://schemas.microsoft.com/office/drawing/2014/main" id="{ED91DB15-F1E1-BAE7-F15A-075740D0271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flipH="1" flipV="1">
            <a:off x="10371138" y="380999"/>
            <a:ext cx="1433512" cy="1019173"/>
          </a:xfrm>
          <a:prstGeom prst="round1Rect">
            <a:avLst>
              <a:gd name="adj" fmla="val 489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ett hörn rundat 8">
            <a:extLst>
              <a:ext uri="{FF2B5EF4-FFF2-40B4-BE49-F238E27FC236}">
                <a16:creationId xmlns:a16="http://schemas.microsoft.com/office/drawing/2014/main" id="{DDC94793-D876-E072-C4EC-34D17FFA5E6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flipV="1">
            <a:off x="10371138" y="1400173"/>
            <a:ext cx="1433512" cy="2032001"/>
          </a:xfrm>
          <a:prstGeom prst="round1Rect">
            <a:avLst>
              <a:gd name="adj" fmla="val 4026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ett hörn rundat 9">
            <a:extLst>
              <a:ext uri="{FF2B5EF4-FFF2-40B4-BE49-F238E27FC236}">
                <a16:creationId xmlns:a16="http://schemas.microsoft.com/office/drawing/2014/main" id="{ACDB7998-57D8-C839-2FED-BCA4D5257D9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flipV="1">
            <a:off x="10371138" y="3439316"/>
            <a:ext cx="1433512" cy="3056098"/>
          </a:xfrm>
          <a:prstGeom prst="round1Rect">
            <a:avLst>
              <a:gd name="adj" fmla="val 402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Platshållare för datum 4">
            <a:extLst>
              <a:ext uri="{FF2B5EF4-FFF2-40B4-BE49-F238E27FC236}">
                <a16:creationId xmlns:a16="http://schemas.microsoft.com/office/drawing/2014/main" id="{3E0629D0-D830-BA3B-8258-4D3944A151FE}"/>
              </a:ext>
            </a:extLst>
          </p:cNvPr>
          <p:cNvSpPr>
            <a:spLocks noGrp="1"/>
          </p:cNvSpPr>
          <p:nvPr>
            <p:ph type="dt" sz="half" idx="10"/>
          </p:nvPr>
        </p:nvSpPr>
        <p:spPr/>
        <p:txBody>
          <a:bodyPr/>
          <a:lstStyle/>
          <a:p>
            <a:fld id="{F7FC82E9-E70A-41D0-BC52-9CE4D8B0E8A6}" type="datetime1">
              <a:rPr lang="sv-SE" smtClean="0"/>
              <a:t>2024-07-10</a:t>
            </a:fld>
            <a:endParaRPr lang="sv-SE"/>
          </a:p>
        </p:txBody>
      </p:sp>
      <p:sp>
        <p:nvSpPr>
          <p:cNvPr id="6" name="Platshållare för sidfot 5">
            <a:extLst>
              <a:ext uri="{FF2B5EF4-FFF2-40B4-BE49-F238E27FC236}">
                <a16:creationId xmlns:a16="http://schemas.microsoft.com/office/drawing/2014/main" id="{F61AD9AB-C85B-9888-3B59-C1F8A75F1D3A}"/>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193212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hel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BA959C0A-3CC4-CB74-4993-5594A5630A2F}"/>
              </a:ext>
            </a:extLst>
          </p:cNvPr>
          <p:cNvSpPr>
            <a:spLocks noGrp="1"/>
          </p:cNvSpPr>
          <p:nvPr>
            <p:ph type="pic" sz="quarter" idx="13"/>
          </p:nvPr>
        </p:nvSpPr>
        <p:spPr>
          <a:xfrm>
            <a:off x="389466" y="380999"/>
            <a:ext cx="11413068" cy="6099176"/>
          </a:xfrm>
          <a:custGeom>
            <a:avLst/>
            <a:gdLst>
              <a:gd name="connsiteX0" fmla="*/ 0 w 11413068"/>
              <a:gd name="connsiteY0" fmla="*/ 0 h 6099176"/>
              <a:gd name="connsiteX1" fmla="*/ 11413068 w 11413068"/>
              <a:gd name="connsiteY1" fmla="*/ 0 h 6099176"/>
              <a:gd name="connsiteX2" fmla="*/ 11413068 w 11413068"/>
              <a:gd name="connsiteY2" fmla="*/ 27780 h 6099176"/>
              <a:gd name="connsiteX3" fmla="*/ 11413068 w 11413068"/>
              <a:gd name="connsiteY3" fmla="*/ 5082626 h 6099176"/>
              <a:gd name="connsiteX4" fmla="*/ 11413068 w 11413068"/>
              <a:gd name="connsiteY4" fmla="*/ 5087256 h 6099176"/>
              <a:gd name="connsiteX5" fmla="*/ 10401148 w 11413068"/>
              <a:gd name="connsiteY5" fmla="*/ 6099176 h 6099176"/>
              <a:gd name="connsiteX6" fmla="*/ 10396518 w 11413068"/>
              <a:gd name="connsiteY6" fmla="*/ 6099176 h 6099176"/>
              <a:gd name="connsiteX7" fmla="*/ 0 w 11413068"/>
              <a:gd name="connsiteY7" fmla="*/ 6099176 h 6099176"/>
              <a:gd name="connsiteX8" fmla="*/ 0 w 11413068"/>
              <a:gd name="connsiteY8" fmla="*/ 27780 h 609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3068" h="6099176">
                <a:moveTo>
                  <a:pt x="0" y="0"/>
                </a:moveTo>
                <a:lnTo>
                  <a:pt x="11413068" y="0"/>
                </a:lnTo>
                <a:lnTo>
                  <a:pt x="11413068" y="27780"/>
                </a:lnTo>
                <a:lnTo>
                  <a:pt x="11413068" y="5082626"/>
                </a:lnTo>
                <a:lnTo>
                  <a:pt x="11413068" y="5087256"/>
                </a:lnTo>
                <a:cubicBezTo>
                  <a:pt x="11413068" y="5646124"/>
                  <a:pt x="10960016" y="6099176"/>
                  <a:pt x="10401148" y="6099176"/>
                </a:cubicBezTo>
                <a:lnTo>
                  <a:pt x="10396518" y="6099176"/>
                </a:lnTo>
                <a:lnTo>
                  <a:pt x="0" y="6099176"/>
                </a:lnTo>
                <a:lnTo>
                  <a:pt x="0" y="27780"/>
                </a:lnTo>
                <a:close/>
              </a:path>
            </a:pathLst>
          </a:custGeom>
          <a:solidFill>
            <a:schemeClr val="bg1">
              <a:lumMod val="95000"/>
            </a:schemeClr>
          </a:solidFill>
        </p:spPr>
        <p:txBody>
          <a:bodyPr wrap="square">
            <a:noAutofit/>
          </a:bodyPr>
          <a:lstStyle>
            <a:lvl1pPr marL="0" indent="0">
              <a:buNone/>
              <a:defRPr/>
            </a:lvl1pPr>
          </a:lstStyle>
          <a:p>
            <a:r>
              <a:rPr lang="en-US"/>
              <a:t>Click icon to add picture</a:t>
            </a:r>
            <a:endParaRPr lang="sv-SE" dirty="0"/>
          </a:p>
        </p:txBody>
      </p:sp>
      <p:sp>
        <p:nvSpPr>
          <p:cNvPr id="4" name="Platshållare för datum 3">
            <a:extLst>
              <a:ext uri="{FF2B5EF4-FFF2-40B4-BE49-F238E27FC236}">
                <a16:creationId xmlns:a16="http://schemas.microsoft.com/office/drawing/2014/main" id="{A100F903-3478-7793-DE93-655C7E1A353D}"/>
              </a:ext>
            </a:extLst>
          </p:cNvPr>
          <p:cNvSpPr>
            <a:spLocks noGrp="1"/>
          </p:cNvSpPr>
          <p:nvPr>
            <p:ph type="dt" sz="half" idx="14"/>
          </p:nvPr>
        </p:nvSpPr>
        <p:spPr/>
        <p:txBody>
          <a:bodyPr/>
          <a:lstStyle/>
          <a:p>
            <a:fld id="{21A4A846-428D-495E-A55C-A66F11C8B8FF}" type="datetime1">
              <a:rPr lang="sv-SE" smtClean="0"/>
              <a:t>2024-07-10</a:t>
            </a:fld>
            <a:endParaRPr lang="sv-SE"/>
          </a:p>
        </p:txBody>
      </p:sp>
      <p:sp>
        <p:nvSpPr>
          <p:cNvPr id="6" name="Platshållare för sidfot 5">
            <a:extLst>
              <a:ext uri="{FF2B5EF4-FFF2-40B4-BE49-F238E27FC236}">
                <a16:creationId xmlns:a16="http://schemas.microsoft.com/office/drawing/2014/main" id="{3CF62D2F-E5FD-F410-EE14-94871D7A62B1}"/>
              </a:ext>
            </a:extLst>
          </p:cNvPr>
          <p:cNvSpPr>
            <a:spLocks noGrp="1"/>
          </p:cNvSpPr>
          <p:nvPr>
            <p:ph type="ftr" sz="quarter" idx="15"/>
          </p:nvPr>
        </p:nvSpPr>
        <p:spPr/>
        <p:txBody>
          <a:bodyPr/>
          <a:lstStyle/>
          <a:p>
            <a:endParaRPr lang="sv-SE" dirty="0"/>
          </a:p>
        </p:txBody>
      </p:sp>
    </p:spTree>
    <p:extLst>
      <p:ext uri="{BB962C8B-B14F-4D97-AF65-F5344CB8AC3E}">
        <p14:creationId xmlns:p14="http://schemas.microsoft.com/office/powerpoint/2010/main" val="354823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3AB1CC7E-5066-B2D6-C273-8806FB859F9B}"/>
              </a:ext>
            </a:extLst>
          </p:cNvPr>
          <p:cNvSpPr>
            <a:spLocks noGrp="1"/>
          </p:cNvSpPr>
          <p:nvPr>
            <p:ph type="dt" sz="half" idx="10"/>
          </p:nvPr>
        </p:nvSpPr>
        <p:spPr/>
        <p:txBody>
          <a:bodyPr/>
          <a:lstStyle/>
          <a:p>
            <a:fld id="{DA185498-67B0-4A0B-8455-9A803E3F2EDA}" type="datetime1">
              <a:rPr lang="sv-SE" smtClean="0"/>
              <a:t>2024-07-10</a:t>
            </a:fld>
            <a:endParaRPr lang="sv-SE"/>
          </a:p>
        </p:txBody>
      </p:sp>
      <p:sp>
        <p:nvSpPr>
          <p:cNvPr id="5" name="Platshållare för sidfot 4">
            <a:extLst>
              <a:ext uri="{FF2B5EF4-FFF2-40B4-BE49-F238E27FC236}">
                <a16:creationId xmlns:a16="http://schemas.microsoft.com/office/drawing/2014/main" id="{12B0C1A2-56EF-E81F-53A9-CC77AD52554C}"/>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80042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vart logo/Vit bakgrund">
    <p:spTree>
      <p:nvGrpSpPr>
        <p:cNvPr id="1" name=""/>
        <p:cNvGrpSpPr/>
        <p:nvPr/>
      </p:nvGrpSpPr>
      <p:grpSpPr>
        <a:xfrm>
          <a:off x="0" y="0"/>
          <a:ext cx="0" cy="0"/>
          <a:chOff x="0" y="0"/>
          <a:chExt cx="0" cy="0"/>
        </a:xfrm>
      </p:grpSpPr>
      <p:pic>
        <p:nvPicPr>
          <p:cNvPr id="6" name="Logo" descr="Logo: Västra Götalandsregionen">
            <a:extLst>
              <a:ext uri="{FF2B5EF4-FFF2-40B4-BE49-F238E27FC236}">
                <a16:creationId xmlns:a16="http://schemas.microsoft.com/office/drawing/2014/main" id="{F028FC9A-549E-C173-F6EE-DD2DADAFA6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4210" y="2915466"/>
            <a:ext cx="5732564" cy="1161234"/>
          </a:xfrm>
          <a:prstGeom prst="rect">
            <a:avLst/>
          </a:prstGeom>
        </p:spPr>
      </p:pic>
      <p:sp>
        <p:nvSpPr>
          <p:cNvPr id="2" name="Platshållare för datum 1">
            <a:extLst>
              <a:ext uri="{FF2B5EF4-FFF2-40B4-BE49-F238E27FC236}">
                <a16:creationId xmlns:a16="http://schemas.microsoft.com/office/drawing/2014/main" id="{29CA8175-3DF2-53F0-BACA-67AB9A313412}"/>
              </a:ext>
            </a:extLst>
          </p:cNvPr>
          <p:cNvSpPr>
            <a:spLocks noGrp="1"/>
          </p:cNvSpPr>
          <p:nvPr>
            <p:ph type="dt" sz="half" idx="10"/>
          </p:nvPr>
        </p:nvSpPr>
        <p:spPr/>
        <p:txBody>
          <a:bodyPr/>
          <a:lstStyle/>
          <a:p>
            <a:fld id="{F6BD57B1-FF3A-4A75-8128-4AFE16604E80}" type="datetime1">
              <a:rPr lang="sv-SE" smtClean="0"/>
              <a:t>2024-07-10</a:t>
            </a:fld>
            <a:endParaRPr lang="sv-SE"/>
          </a:p>
        </p:txBody>
      </p:sp>
      <p:sp>
        <p:nvSpPr>
          <p:cNvPr id="5" name="Platshållare för sidfot 4">
            <a:extLst>
              <a:ext uri="{FF2B5EF4-FFF2-40B4-BE49-F238E27FC236}">
                <a16:creationId xmlns:a16="http://schemas.microsoft.com/office/drawing/2014/main" id="{6E1E6669-4CF8-70B7-0D3D-C4533A8CE1F4}"/>
              </a:ext>
            </a:extLst>
          </p:cNvPr>
          <p:cNvSpPr>
            <a:spLocks noGrp="1"/>
          </p:cNvSpPr>
          <p:nvPr>
            <p:ph type="ftr" sz="quarter" idx="11"/>
          </p:nvPr>
        </p:nvSpPr>
        <p:spPr/>
        <p:txBody>
          <a:bodyPr/>
          <a:lstStyle/>
          <a:p>
            <a:endParaRPr lang="sv-SE" dirty="0"/>
          </a:p>
        </p:txBody>
      </p:sp>
      <p:sp>
        <p:nvSpPr>
          <p:cNvPr id="3" name="Title 2">
            <a:extLst>
              <a:ext uri="{FF2B5EF4-FFF2-40B4-BE49-F238E27FC236}">
                <a16:creationId xmlns:a16="http://schemas.microsoft.com/office/drawing/2014/main" id="{EBC57980-04DE-B396-E1BF-4CA97B5B6D50}"/>
              </a:ext>
            </a:extLst>
          </p:cNvPr>
          <p:cNvSpPr>
            <a:spLocks noGrp="1"/>
          </p:cNvSpPr>
          <p:nvPr>
            <p:ph type="title" hasCustomPrompt="1"/>
          </p:nvPr>
        </p:nvSpPr>
        <p:spPr>
          <a:xfrm>
            <a:off x="1100667" y="-1174484"/>
            <a:ext cx="8642350" cy="1047750"/>
          </a:xfrm>
        </p:spPr>
        <p:txBody>
          <a:bodyPr/>
          <a:lstStyle>
            <a:lvl1pPr>
              <a:defRPr/>
            </a:lvl1pPr>
          </a:lstStyle>
          <a:p>
            <a:r>
              <a:rPr lang="sv-SE" noProof="0" dirty="0"/>
              <a:t>Ange rubrik för tillgänglighet</a:t>
            </a:r>
          </a:p>
        </p:txBody>
      </p:sp>
    </p:spTree>
    <p:extLst>
      <p:ext uri="{BB962C8B-B14F-4D97-AF65-F5344CB8AC3E}">
        <p14:creationId xmlns:p14="http://schemas.microsoft.com/office/powerpoint/2010/main" val="492405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1100667" y="425716"/>
            <a:ext cx="8642350" cy="1047750"/>
          </a:xfrm>
          <a:prstGeom prst="rect">
            <a:avLst/>
          </a:prstGeom>
        </p:spPr>
        <p:txBody>
          <a:bodyPr vert="horz" lIns="0" tIns="0" rIns="0" bIns="0" rtlCol="0" anchor="b">
            <a:noAutofit/>
          </a:bodyPr>
          <a:lstStyle/>
          <a:p>
            <a:r>
              <a:rPr lang="sv-SE" dirty="0"/>
              <a:t>Klicka för att lägga till rubrik</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1111250" y="2044700"/>
            <a:ext cx="8642350" cy="3311526"/>
          </a:xfrm>
          <a:prstGeom prst="rect">
            <a:avLst/>
          </a:prstGeom>
        </p:spPr>
        <p:txBody>
          <a:bodyPr vert="horz" lIns="0" tIns="0" rIns="0" bIns="0" rtlCol="0">
            <a:noAutofit/>
          </a:bodyPr>
          <a:lstStyle/>
          <a:p>
            <a:pPr lvl="0"/>
            <a:r>
              <a:rPr lang="sv-SE" dirty="0"/>
              <a:t>Skriv text här</a:t>
            </a:r>
          </a:p>
          <a:p>
            <a:pPr lvl="1"/>
            <a:r>
              <a:rPr lang="sv-SE" dirty="0"/>
              <a:t>Skriv text här</a:t>
            </a:r>
          </a:p>
          <a:p>
            <a:pPr lvl="2"/>
            <a:r>
              <a:rPr lang="sv-SE" dirty="0"/>
              <a:t>Nivå tre</a:t>
            </a:r>
          </a:p>
          <a:p>
            <a:pPr lvl="3"/>
            <a:r>
              <a:rPr lang="sv-SE" dirty="0"/>
              <a:t>Nivå fyra</a:t>
            </a:r>
          </a:p>
          <a:p>
            <a:pPr lvl="4"/>
            <a:r>
              <a:rPr lang="sv-SE" dirty="0"/>
              <a:t>Nivå fem</a:t>
            </a:r>
          </a:p>
        </p:txBody>
      </p:sp>
      <p:sp>
        <p:nvSpPr>
          <p:cNvPr id="9" name="Platshållare för datum 8">
            <a:extLst>
              <a:ext uri="{FF2B5EF4-FFF2-40B4-BE49-F238E27FC236}">
                <a16:creationId xmlns:a16="http://schemas.microsoft.com/office/drawing/2014/main" id="{94798039-E5C4-7804-7509-501B9DE7B0C6}"/>
              </a:ext>
            </a:extLst>
          </p:cNvPr>
          <p:cNvSpPr>
            <a:spLocks noGrp="1"/>
          </p:cNvSpPr>
          <p:nvPr>
            <p:ph type="dt" sz="half" idx="2"/>
          </p:nvPr>
        </p:nvSpPr>
        <p:spPr>
          <a:xfrm>
            <a:off x="10901363" y="136525"/>
            <a:ext cx="908050" cy="141687"/>
          </a:xfrm>
          <a:prstGeom prst="rect">
            <a:avLst/>
          </a:prstGeom>
        </p:spPr>
        <p:txBody>
          <a:bodyPr vert="horz" lIns="0" tIns="0" rIns="0" bIns="0" rtlCol="0" anchor="ctr"/>
          <a:lstStyle>
            <a:lvl1pPr algn="r">
              <a:defRPr sz="900">
                <a:solidFill>
                  <a:schemeClr val="tx1"/>
                </a:solidFill>
              </a:defRPr>
            </a:lvl1pPr>
          </a:lstStyle>
          <a:p>
            <a:fld id="{8BA77866-C1B2-4993-AE7F-F082A0E998CD}" type="datetime1">
              <a:rPr lang="sv-SE" smtClean="0"/>
              <a:t>2024-07-10</a:t>
            </a:fld>
            <a:endParaRPr lang="sv-SE"/>
          </a:p>
        </p:txBody>
      </p:sp>
      <p:sp>
        <p:nvSpPr>
          <p:cNvPr id="10" name="Platshållare för sidfot 9">
            <a:extLst>
              <a:ext uri="{FF2B5EF4-FFF2-40B4-BE49-F238E27FC236}">
                <a16:creationId xmlns:a16="http://schemas.microsoft.com/office/drawing/2014/main" id="{2F44A19D-54A3-346E-3AA1-C94C6D945439}"/>
              </a:ext>
            </a:extLst>
          </p:cNvPr>
          <p:cNvSpPr>
            <a:spLocks noGrp="1"/>
          </p:cNvSpPr>
          <p:nvPr>
            <p:ph type="ftr" sz="quarter" idx="3"/>
          </p:nvPr>
        </p:nvSpPr>
        <p:spPr>
          <a:xfrm>
            <a:off x="389466" y="136525"/>
            <a:ext cx="4125383" cy="141687"/>
          </a:xfrm>
          <a:prstGeom prst="rect">
            <a:avLst/>
          </a:prstGeom>
        </p:spPr>
        <p:txBody>
          <a:bodyPr vert="horz" lIns="0" tIns="0" rIns="0" bIns="0" rtlCol="0" anchor="ctr"/>
          <a:lstStyle>
            <a:lvl1pPr algn="l">
              <a:defRPr sz="900">
                <a:solidFill>
                  <a:schemeClr val="tx1"/>
                </a:solidFill>
              </a:defRPr>
            </a:lvl1pPr>
          </a:lstStyle>
          <a:p>
            <a:endParaRPr lang="sv-SE" dirty="0"/>
          </a:p>
        </p:txBody>
      </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1" r:id="rId4"/>
    <p:sldLayoutId id="2147483652" r:id="rId5"/>
    <p:sldLayoutId id="2147483654" r:id="rId6"/>
    <p:sldLayoutId id="2147483661" r:id="rId7"/>
    <p:sldLayoutId id="2147483655" r:id="rId8"/>
    <p:sldLayoutId id="2147483659" r:id="rId9"/>
    <p:sldLayoutId id="2147483660" r:id="rId10"/>
    <p:sldLayoutId id="2147483662" r:id="rId11"/>
  </p:sldLayoutIdLst>
  <p:hf sldNum="0" hdr="0" ftr="0"/>
  <p:txStyles>
    <p:titleStyle>
      <a:lvl1pPr algn="l" defTabSz="914400" rtl="0" eaLnBrk="1" latinLnBrk="0" hangingPunct="1">
        <a:lnSpc>
          <a:spcPct val="100000"/>
        </a:lnSpc>
        <a:spcBef>
          <a:spcPct val="0"/>
        </a:spcBef>
        <a:buNone/>
        <a:defRPr sz="3300" kern="1200">
          <a:solidFill>
            <a:schemeClr val="tx1"/>
          </a:solidFill>
          <a:latin typeface="+mj-lt"/>
          <a:ea typeface="+mj-ea"/>
          <a:cs typeface="+mj-cs"/>
        </a:defRPr>
      </a:lvl1pPr>
    </p:titleStyle>
    <p:bodyStyle>
      <a:lvl1pPr marL="269875" indent="-269875" algn="l" defTabSz="914400" rtl="0" eaLnBrk="1" latinLnBrk="0" hangingPunct="1">
        <a:lnSpc>
          <a:spcPct val="130000"/>
        </a:lnSpc>
        <a:spcBef>
          <a:spcPts val="1000"/>
        </a:spcBef>
        <a:buFont typeface="Verdana" panose="020B0604030504040204" pitchFamily="34" charset="0"/>
        <a:buChar char="•"/>
        <a:defRPr sz="2200" kern="1200">
          <a:solidFill>
            <a:schemeClr val="tx1"/>
          </a:solidFill>
          <a:latin typeface="+mn-lt"/>
          <a:ea typeface="+mn-ea"/>
          <a:cs typeface="+mn-cs"/>
        </a:defRPr>
      </a:lvl1pPr>
      <a:lvl2pPr marL="533400" indent="-266700" algn="l" defTabSz="914400" rtl="0" eaLnBrk="1" latinLnBrk="0" hangingPunct="1">
        <a:lnSpc>
          <a:spcPct val="130000"/>
        </a:lnSpc>
        <a:spcBef>
          <a:spcPts val="500"/>
        </a:spcBef>
        <a:buFont typeface="Verdana" panose="020B0604030504040204" pitchFamily="34" charset="0"/>
        <a:buChar char="–"/>
        <a:defRPr sz="2000" kern="1200">
          <a:solidFill>
            <a:schemeClr val="tx1"/>
          </a:solidFill>
          <a:latin typeface="+mn-lt"/>
          <a:ea typeface="+mn-ea"/>
          <a:cs typeface="+mn-cs"/>
        </a:defRPr>
      </a:lvl2pPr>
      <a:lvl3pPr marL="812800" indent="-279400" algn="l" defTabSz="914400" rtl="0" eaLnBrk="1" latinLnBrk="0" hangingPunct="1">
        <a:lnSpc>
          <a:spcPct val="130000"/>
        </a:lnSpc>
        <a:spcBef>
          <a:spcPts val="500"/>
        </a:spcBef>
        <a:buFont typeface="Verdana" panose="020B0604030504040204" pitchFamily="34" charset="0"/>
        <a:buChar char="–"/>
        <a:defRPr sz="1800" kern="1200">
          <a:solidFill>
            <a:schemeClr val="tx1"/>
          </a:solidFill>
          <a:latin typeface="+mn-lt"/>
          <a:ea typeface="+mn-ea"/>
          <a:cs typeface="+mn-cs"/>
        </a:defRPr>
      </a:lvl3pPr>
      <a:lvl4pPr marL="1079500" indent="-266700" algn="l" defTabSz="914400" rtl="0" eaLnBrk="1" latinLnBrk="0" hangingPunct="1">
        <a:lnSpc>
          <a:spcPct val="130000"/>
        </a:lnSpc>
        <a:spcBef>
          <a:spcPts val="500"/>
        </a:spcBef>
        <a:buFont typeface="Verdana" panose="020B0604030504040204" pitchFamily="34" charset="0"/>
        <a:buChar char="–"/>
        <a:tabLst>
          <a:tab pos="812800" algn="l"/>
        </a:tabLst>
        <a:defRPr sz="1600" kern="1200">
          <a:solidFill>
            <a:schemeClr val="tx1"/>
          </a:solidFill>
          <a:latin typeface="+mn-lt"/>
          <a:ea typeface="+mn-ea"/>
          <a:cs typeface="+mn-cs"/>
        </a:defRPr>
      </a:lvl4pPr>
      <a:lvl5pPr marL="1346200" indent="-266700" algn="l" defTabSz="914400" rtl="0" eaLnBrk="1" latinLnBrk="0" hangingPunct="1">
        <a:lnSpc>
          <a:spcPct val="130000"/>
        </a:lnSpc>
        <a:spcBef>
          <a:spcPts val="500"/>
        </a:spcBef>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34" userDrawn="1">
          <p15:clr>
            <a:srgbClr val="F26B43"/>
          </p15:clr>
        </p15:guide>
        <p15:guide id="8" orient="horz" pos="164" userDrawn="1">
          <p15:clr>
            <a:srgbClr val="F26B43"/>
          </p15:clr>
        </p15:guide>
        <p15:guide id="13" orient="horz" pos="3793" userDrawn="1">
          <p15:clr>
            <a:srgbClr val="F26B43"/>
          </p15:clr>
        </p15:guide>
        <p15:guide id="14" pos="74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ett hörn rundat 8">
            <a:extLst>
              <a:ext uri="{FF2B5EF4-FFF2-40B4-BE49-F238E27FC236}">
                <a16:creationId xmlns:a16="http://schemas.microsoft.com/office/drawing/2014/main" id="{1F30DE3E-0EEE-023A-D96E-7370740D7CB0}"/>
              </a:ext>
              <a:ext uri="{C183D7F6-B498-43B3-948B-1728B52AA6E4}">
                <adec:decorative xmlns:adec="http://schemas.microsoft.com/office/drawing/2017/decorative" val="1"/>
              </a:ext>
            </a:extLst>
          </p:cNvPr>
          <p:cNvSpPr/>
          <p:nvPr/>
        </p:nvSpPr>
        <p:spPr bwMode="black">
          <a:xfrm rot="10800000" flipV="1">
            <a:off x="-7200" y="2683672"/>
            <a:ext cx="3337200" cy="4182228"/>
          </a:xfrm>
          <a:custGeom>
            <a:avLst/>
            <a:gdLst>
              <a:gd name="connsiteX0" fmla="*/ 0 w 11413068"/>
              <a:gd name="connsiteY0" fmla="*/ 0 h 6099176"/>
              <a:gd name="connsiteX1" fmla="*/ 10396518 w 11413068"/>
              <a:gd name="connsiteY1" fmla="*/ 0 h 6099176"/>
              <a:gd name="connsiteX2" fmla="*/ 11413068 w 11413068"/>
              <a:gd name="connsiteY2" fmla="*/ 1016550 h 6099176"/>
              <a:gd name="connsiteX3" fmla="*/ 11413068 w 11413068"/>
              <a:gd name="connsiteY3" fmla="*/ 6099176 h 6099176"/>
              <a:gd name="connsiteX4" fmla="*/ 0 w 11413068"/>
              <a:gd name="connsiteY4" fmla="*/ 6099176 h 6099176"/>
              <a:gd name="connsiteX5" fmla="*/ 0 w 11413068"/>
              <a:gd name="connsiteY5" fmla="*/ 0 h 6099176"/>
              <a:gd name="connsiteX0" fmla="*/ 2808514 w 11413068"/>
              <a:gd name="connsiteY0" fmla="*/ 0 h 6099176"/>
              <a:gd name="connsiteX1" fmla="*/ 10396518 w 11413068"/>
              <a:gd name="connsiteY1" fmla="*/ 0 h 6099176"/>
              <a:gd name="connsiteX2" fmla="*/ 11413068 w 11413068"/>
              <a:gd name="connsiteY2" fmla="*/ 1016550 h 6099176"/>
              <a:gd name="connsiteX3" fmla="*/ 11413068 w 11413068"/>
              <a:gd name="connsiteY3" fmla="*/ 6099176 h 6099176"/>
              <a:gd name="connsiteX4" fmla="*/ 0 w 11413068"/>
              <a:gd name="connsiteY4" fmla="*/ 6099176 h 6099176"/>
              <a:gd name="connsiteX5" fmla="*/ 2808514 w 11413068"/>
              <a:gd name="connsiteY5" fmla="*/ 0 h 6099176"/>
              <a:gd name="connsiteX0" fmla="*/ 359228 w 8963782"/>
              <a:gd name="connsiteY0" fmla="*/ 0 h 6115504"/>
              <a:gd name="connsiteX1" fmla="*/ 7947232 w 8963782"/>
              <a:gd name="connsiteY1" fmla="*/ 0 h 6115504"/>
              <a:gd name="connsiteX2" fmla="*/ 8963782 w 8963782"/>
              <a:gd name="connsiteY2" fmla="*/ 1016550 h 6115504"/>
              <a:gd name="connsiteX3" fmla="*/ 8963782 w 8963782"/>
              <a:gd name="connsiteY3" fmla="*/ 6099176 h 6115504"/>
              <a:gd name="connsiteX4" fmla="*/ 0 w 8963782"/>
              <a:gd name="connsiteY4" fmla="*/ 6115504 h 6115504"/>
              <a:gd name="connsiteX5" fmla="*/ 359228 w 8963782"/>
              <a:gd name="connsiteY5" fmla="*/ 0 h 6115504"/>
              <a:gd name="connsiteX0" fmla="*/ 0 w 8971947"/>
              <a:gd name="connsiteY0" fmla="*/ 0 h 6115504"/>
              <a:gd name="connsiteX1" fmla="*/ 7955397 w 8971947"/>
              <a:gd name="connsiteY1" fmla="*/ 0 h 6115504"/>
              <a:gd name="connsiteX2" fmla="*/ 8971947 w 8971947"/>
              <a:gd name="connsiteY2" fmla="*/ 1016550 h 6115504"/>
              <a:gd name="connsiteX3" fmla="*/ 8971947 w 8971947"/>
              <a:gd name="connsiteY3" fmla="*/ 6099176 h 6115504"/>
              <a:gd name="connsiteX4" fmla="*/ 8165 w 8971947"/>
              <a:gd name="connsiteY4" fmla="*/ 6115504 h 6115504"/>
              <a:gd name="connsiteX5" fmla="*/ 0 w 8971947"/>
              <a:gd name="connsiteY5" fmla="*/ 0 h 6115504"/>
              <a:gd name="connsiteX0" fmla="*/ 0 w 8971947"/>
              <a:gd name="connsiteY0" fmla="*/ 0 h 6858454"/>
              <a:gd name="connsiteX1" fmla="*/ 7955397 w 8971947"/>
              <a:gd name="connsiteY1" fmla="*/ 0 h 6858454"/>
              <a:gd name="connsiteX2" fmla="*/ 8971947 w 8971947"/>
              <a:gd name="connsiteY2" fmla="*/ 1016550 h 6858454"/>
              <a:gd name="connsiteX3" fmla="*/ 8971947 w 8971947"/>
              <a:gd name="connsiteY3" fmla="*/ 6099176 h 6858454"/>
              <a:gd name="connsiteX4" fmla="*/ 8165 w 8971947"/>
              <a:gd name="connsiteY4" fmla="*/ 6858454 h 6858454"/>
              <a:gd name="connsiteX5" fmla="*/ 0 w 8971947"/>
              <a:gd name="connsiteY5" fmla="*/ 0 h 6858454"/>
              <a:gd name="connsiteX0" fmla="*/ 0 w 8971947"/>
              <a:gd name="connsiteY0" fmla="*/ 0 h 6858454"/>
              <a:gd name="connsiteX1" fmla="*/ 7955397 w 8971947"/>
              <a:gd name="connsiteY1" fmla="*/ 0 h 6858454"/>
              <a:gd name="connsiteX2" fmla="*/ 8971947 w 8971947"/>
              <a:gd name="connsiteY2" fmla="*/ 1016550 h 6858454"/>
              <a:gd name="connsiteX3" fmla="*/ 8958197 w 8971947"/>
              <a:gd name="connsiteY3" fmla="*/ 6855446 h 6858454"/>
              <a:gd name="connsiteX4" fmla="*/ 8165 w 8971947"/>
              <a:gd name="connsiteY4" fmla="*/ 6858454 h 6858454"/>
              <a:gd name="connsiteX5" fmla="*/ 0 w 8971947"/>
              <a:gd name="connsiteY5" fmla="*/ 0 h 6858454"/>
              <a:gd name="connsiteX0" fmla="*/ 0 w 8971947"/>
              <a:gd name="connsiteY0" fmla="*/ 0 h 6858454"/>
              <a:gd name="connsiteX1" fmla="*/ 7955397 w 8971947"/>
              <a:gd name="connsiteY1" fmla="*/ 0 h 6858454"/>
              <a:gd name="connsiteX2" fmla="*/ 8971947 w 8971947"/>
              <a:gd name="connsiteY2" fmla="*/ 1016550 h 6858454"/>
              <a:gd name="connsiteX3" fmla="*/ 8958197 w 8971947"/>
              <a:gd name="connsiteY3" fmla="*/ 6855446 h 6858454"/>
              <a:gd name="connsiteX4" fmla="*/ 8165 w 8971947"/>
              <a:gd name="connsiteY4" fmla="*/ 6858454 h 6858454"/>
              <a:gd name="connsiteX5" fmla="*/ 0 w 8971947"/>
              <a:gd name="connsiteY5" fmla="*/ 0 h 6858454"/>
              <a:gd name="connsiteX0" fmla="*/ 10735 w 8982682"/>
              <a:gd name="connsiteY0" fmla="*/ 0 h 6862171"/>
              <a:gd name="connsiteX1" fmla="*/ 7966132 w 8982682"/>
              <a:gd name="connsiteY1" fmla="*/ 0 h 6862171"/>
              <a:gd name="connsiteX2" fmla="*/ 8982682 w 8982682"/>
              <a:gd name="connsiteY2" fmla="*/ 1016550 h 6862171"/>
              <a:gd name="connsiteX3" fmla="*/ 8968932 w 8982682"/>
              <a:gd name="connsiteY3" fmla="*/ 6855446 h 6862171"/>
              <a:gd name="connsiteX4" fmla="*/ 315 w 8982682"/>
              <a:gd name="connsiteY4" fmla="*/ 6862171 h 6862171"/>
              <a:gd name="connsiteX5" fmla="*/ 10735 w 8982682"/>
              <a:gd name="connsiteY5" fmla="*/ 0 h 6862171"/>
              <a:gd name="connsiteX0" fmla="*/ 4723392 w 8982369"/>
              <a:gd name="connsiteY0" fmla="*/ 236220 h 6862171"/>
              <a:gd name="connsiteX1" fmla="*/ 7965819 w 8982369"/>
              <a:gd name="connsiteY1" fmla="*/ 0 h 6862171"/>
              <a:gd name="connsiteX2" fmla="*/ 8982369 w 8982369"/>
              <a:gd name="connsiteY2" fmla="*/ 1016550 h 6862171"/>
              <a:gd name="connsiteX3" fmla="*/ 8968619 w 8982369"/>
              <a:gd name="connsiteY3" fmla="*/ 6855446 h 6862171"/>
              <a:gd name="connsiteX4" fmla="*/ 2 w 8982369"/>
              <a:gd name="connsiteY4" fmla="*/ 6862171 h 6862171"/>
              <a:gd name="connsiteX5" fmla="*/ 4723392 w 8982369"/>
              <a:gd name="connsiteY5" fmla="*/ 236220 h 6862171"/>
              <a:gd name="connsiteX0" fmla="*/ 5782571 w 8982368"/>
              <a:gd name="connsiteY0" fmla="*/ 7620 h 6862171"/>
              <a:gd name="connsiteX1" fmla="*/ 7965818 w 8982368"/>
              <a:gd name="connsiteY1" fmla="*/ 0 h 6862171"/>
              <a:gd name="connsiteX2" fmla="*/ 8982368 w 8982368"/>
              <a:gd name="connsiteY2" fmla="*/ 1016550 h 6862171"/>
              <a:gd name="connsiteX3" fmla="*/ 8968618 w 8982368"/>
              <a:gd name="connsiteY3" fmla="*/ 6855446 h 6862171"/>
              <a:gd name="connsiteX4" fmla="*/ 1 w 8982368"/>
              <a:gd name="connsiteY4" fmla="*/ 6862171 h 6862171"/>
              <a:gd name="connsiteX5" fmla="*/ 5782571 w 8982368"/>
              <a:gd name="connsiteY5" fmla="*/ 7620 h 6862171"/>
              <a:gd name="connsiteX0" fmla="*/ 0 w 3199797"/>
              <a:gd name="connsiteY0" fmla="*/ 7620 h 6855446"/>
              <a:gd name="connsiteX1" fmla="*/ 2183247 w 3199797"/>
              <a:gd name="connsiteY1" fmla="*/ 0 h 6855446"/>
              <a:gd name="connsiteX2" fmla="*/ 3199797 w 3199797"/>
              <a:gd name="connsiteY2" fmla="*/ 1016550 h 6855446"/>
              <a:gd name="connsiteX3" fmla="*/ 3186047 w 3199797"/>
              <a:gd name="connsiteY3" fmla="*/ 6855446 h 6855446"/>
              <a:gd name="connsiteX4" fmla="*/ 34030 w 3199797"/>
              <a:gd name="connsiteY4" fmla="*/ 6824071 h 6855446"/>
              <a:gd name="connsiteX5" fmla="*/ 0 w 3199797"/>
              <a:gd name="connsiteY5" fmla="*/ 7620 h 6855446"/>
              <a:gd name="connsiteX0" fmla="*/ 10769 w 3210566"/>
              <a:gd name="connsiteY0" fmla="*/ 7620 h 6855446"/>
              <a:gd name="connsiteX1" fmla="*/ 2194016 w 3210566"/>
              <a:gd name="connsiteY1" fmla="*/ 0 h 6855446"/>
              <a:gd name="connsiteX2" fmla="*/ 3210566 w 3210566"/>
              <a:gd name="connsiteY2" fmla="*/ 1016550 h 6855446"/>
              <a:gd name="connsiteX3" fmla="*/ 3196816 w 3210566"/>
              <a:gd name="connsiteY3" fmla="*/ 6855446 h 6855446"/>
              <a:gd name="connsiteX4" fmla="*/ 314 w 3210566"/>
              <a:gd name="connsiteY4" fmla="*/ 3156586 h 6855446"/>
              <a:gd name="connsiteX5" fmla="*/ 10769 w 3210566"/>
              <a:gd name="connsiteY5" fmla="*/ 7620 h 6855446"/>
              <a:gd name="connsiteX0" fmla="*/ 5341 w 3205138"/>
              <a:gd name="connsiteY0" fmla="*/ 7620 h 6855446"/>
              <a:gd name="connsiteX1" fmla="*/ 2188588 w 3205138"/>
              <a:gd name="connsiteY1" fmla="*/ 0 h 6855446"/>
              <a:gd name="connsiteX2" fmla="*/ 3205138 w 3205138"/>
              <a:gd name="connsiteY2" fmla="*/ 1016550 h 6855446"/>
              <a:gd name="connsiteX3" fmla="*/ 3191388 w 3205138"/>
              <a:gd name="connsiteY3" fmla="*/ 6855446 h 6855446"/>
              <a:gd name="connsiteX4" fmla="*/ 462 w 3205138"/>
              <a:gd name="connsiteY4" fmla="*/ 2543269 h 6855446"/>
              <a:gd name="connsiteX5" fmla="*/ 5341 w 3205138"/>
              <a:gd name="connsiteY5" fmla="*/ 7620 h 6855446"/>
              <a:gd name="connsiteX0" fmla="*/ 5341 w 3205138"/>
              <a:gd name="connsiteY0" fmla="*/ 7620 h 2543269"/>
              <a:gd name="connsiteX1" fmla="*/ 2188588 w 3205138"/>
              <a:gd name="connsiteY1" fmla="*/ 0 h 2543269"/>
              <a:gd name="connsiteX2" fmla="*/ 3205138 w 3205138"/>
              <a:gd name="connsiteY2" fmla="*/ 1016550 h 2543269"/>
              <a:gd name="connsiteX3" fmla="*/ 3191388 w 3205138"/>
              <a:gd name="connsiteY3" fmla="*/ 2539924 h 2543269"/>
              <a:gd name="connsiteX4" fmla="*/ 462 w 3205138"/>
              <a:gd name="connsiteY4" fmla="*/ 2543269 h 2543269"/>
              <a:gd name="connsiteX5" fmla="*/ 5341 w 3205138"/>
              <a:gd name="connsiteY5" fmla="*/ 7620 h 2543269"/>
              <a:gd name="connsiteX0" fmla="*/ 5341 w 3205138"/>
              <a:gd name="connsiteY0" fmla="*/ 7620 h 2701617"/>
              <a:gd name="connsiteX1" fmla="*/ 2188588 w 3205138"/>
              <a:gd name="connsiteY1" fmla="*/ 0 h 2701617"/>
              <a:gd name="connsiteX2" fmla="*/ 3205138 w 3205138"/>
              <a:gd name="connsiteY2" fmla="*/ 1016550 h 2701617"/>
              <a:gd name="connsiteX3" fmla="*/ 3202539 w 3205138"/>
              <a:gd name="connsiteY3" fmla="*/ 2701617 h 2701617"/>
              <a:gd name="connsiteX4" fmla="*/ 462 w 3205138"/>
              <a:gd name="connsiteY4" fmla="*/ 2543269 h 2701617"/>
              <a:gd name="connsiteX5" fmla="*/ 5341 w 3205138"/>
              <a:gd name="connsiteY5" fmla="*/ 7620 h 2701617"/>
              <a:gd name="connsiteX0" fmla="*/ 10768 w 3210565"/>
              <a:gd name="connsiteY0" fmla="*/ 7620 h 2701617"/>
              <a:gd name="connsiteX1" fmla="*/ 2194015 w 3210565"/>
              <a:gd name="connsiteY1" fmla="*/ 0 h 2701617"/>
              <a:gd name="connsiteX2" fmla="*/ 3210565 w 3210565"/>
              <a:gd name="connsiteY2" fmla="*/ 1016550 h 2701617"/>
              <a:gd name="connsiteX3" fmla="*/ 3207966 w 3210565"/>
              <a:gd name="connsiteY3" fmla="*/ 2701617 h 2701617"/>
              <a:gd name="connsiteX4" fmla="*/ 314 w 3210565"/>
              <a:gd name="connsiteY4" fmla="*/ 2699387 h 2701617"/>
              <a:gd name="connsiteX5" fmla="*/ 10768 w 3210565"/>
              <a:gd name="connsiteY5" fmla="*/ 7620 h 2701617"/>
              <a:gd name="connsiteX0" fmla="*/ 0 w 3215672"/>
              <a:gd name="connsiteY0" fmla="*/ 1270 h 2701617"/>
              <a:gd name="connsiteX1" fmla="*/ 2199122 w 3215672"/>
              <a:gd name="connsiteY1" fmla="*/ 0 h 2701617"/>
              <a:gd name="connsiteX2" fmla="*/ 3215672 w 3215672"/>
              <a:gd name="connsiteY2" fmla="*/ 1016550 h 2701617"/>
              <a:gd name="connsiteX3" fmla="*/ 3213073 w 3215672"/>
              <a:gd name="connsiteY3" fmla="*/ 2701617 h 2701617"/>
              <a:gd name="connsiteX4" fmla="*/ 5421 w 3215672"/>
              <a:gd name="connsiteY4" fmla="*/ 2699387 h 2701617"/>
              <a:gd name="connsiteX5" fmla="*/ 0 w 3215672"/>
              <a:gd name="connsiteY5" fmla="*/ 1270 h 2701617"/>
              <a:gd name="connsiteX0" fmla="*/ 1873 w 3217545"/>
              <a:gd name="connsiteY0" fmla="*/ 1270 h 4216761"/>
              <a:gd name="connsiteX1" fmla="*/ 2200995 w 3217545"/>
              <a:gd name="connsiteY1" fmla="*/ 0 h 4216761"/>
              <a:gd name="connsiteX2" fmla="*/ 3217545 w 3217545"/>
              <a:gd name="connsiteY2" fmla="*/ 1016550 h 4216761"/>
              <a:gd name="connsiteX3" fmla="*/ 3214946 w 3217545"/>
              <a:gd name="connsiteY3" fmla="*/ 2701617 h 4216761"/>
              <a:gd name="connsiteX4" fmla="*/ 668 w 3217545"/>
              <a:gd name="connsiteY4" fmla="*/ 4216761 h 4216761"/>
              <a:gd name="connsiteX5" fmla="*/ 1873 w 3217545"/>
              <a:gd name="connsiteY5" fmla="*/ 1270 h 4216761"/>
              <a:gd name="connsiteX0" fmla="*/ 1873 w 3217545"/>
              <a:gd name="connsiteY0" fmla="*/ 1270 h 4216761"/>
              <a:gd name="connsiteX1" fmla="*/ 2200995 w 3217545"/>
              <a:gd name="connsiteY1" fmla="*/ 0 h 4216761"/>
              <a:gd name="connsiteX2" fmla="*/ 3217545 w 3217545"/>
              <a:gd name="connsiteY2" fmla="*/ 1016550 h 4216761"/>
              <a:gd name="connsiteX3" fmla="*/ 3214946 w 3217545"/>
              <a:gd name="connsiteY3" fmla="*/ 4192486 h 4216761"/>
              <a:gd name="connsiteX4" fmla="*/ 668 w 3217545"/>
              <a:gd name="connsiteY4" fmla="*/ 4216761 h 4216761"/>
              <a:gd name="connsiteX5" fmla="*/ 1873 w 3217545"/>
              <a:gd name="connsiteY5" fmla="*/ 1270 h 4216761"/>
              <a:gd name="connsiteX0" fmla="*/ 1873 w 3217545"/>
              <a:gd name="connsiteY0" fmla="*/ 1270 h 4216761"/>
              <a:gd name="connsiteX1" fmla="*/ 2200995 w 3217545"/>
              <a:gd name="connsiteY1" fmla="*/ 0 h 4216761"/>
              <a:gd name="connsiteX2" fmla="*/ 3217545 w 3217545"/>
              <a:gd name="connsiteY2" fmla="*/ 1016550 h 4216761"/>
              <a:gd name="connsiteX3" fmla="*/ 3214947 w 3217545"/>
              <a:gd name="connsiteY3" fmla="*/ 4212528 h 4216761"/>
              <a:gd name="connsiteX4" fmla="*/ 668 w 3217545"/>
              <a:gd name="connsiteY4" fmla="*/ 4216761 h 4216761"/>
              <a:gd name="connsiteX5" fmla="*/ 1873 w 3217545"/>
              <a:gd name="connsiteY5" fmla="*/ 1270 h 42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7545" h="4216761">
                <a:moveTo>
                  <a:pt x="1873" y="1270"/>
                </a:moveTo>
                <a:lnTo>
                  <a:pt x="2200995" y="0"/>
                </a:lnTo>
                <a:cubicBezTo>
                  <a:pt x="2762420" y="0"/>
                  <a:pt x="3217545" y="455125"/>
                  <a:pt x="3217545" y="1016550"/>
                </a:cubicBezTo>
                <a:cubicBezTo>
                  <a:pt x="3212962" y="2962849"/>
                  <a:pt x="3219530" y="2266229"/>
                  <a:pt x="3214947" y="4212528"/>
                </a:cubicBezTo>
                <a:lnTo>
                  <a:pt x="668" y="4216761"/>
                </a:lnTo>
                <a:cubicBezTo>
                  <a:pt x="-2054" y="2178260"/>
                  <a:pt x="4595" y="2039771"/>
                  <a:pt x="1873" y="1270"/>
                </a:cubicBezTo>
                <a:close/>
              </a:path>
            </a:pathLst>
          </a:custGeom>
          <a:solidFill>
            <a:srgbClr val="FEC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ett hörn rundat 8">
            <a:extLst>
              <a:ext uri="{FF2B5EF4-FFF2-40B4-BE49-F238E27FC236}">
                <a16:creationId xmlns:a16="http://schemas.microsoft.com/office/drawing/2014/main" id="{06BC0398-6E20-8BEC-D769-5951DCC8E981}"/>
              </a:ext>
              <a:ext uri="{C183D7F6-B498-43B3-948B-1728B52AA6E4}">
                <adec:decorative xmlns:adec="http://schemas.microsoft.com/office/drawing/2017/decorative" val="1"/>
              </a:ext>
            </a:extLst>
          </p:cNvPr>
          <p:cNvSpPr/>
          <p:nvPr/>
        </p:nvSpPr>
        <p:spPr bwMode="black">
          <a:xfrm flipH="1" flipV="1">
            <a:off x="0" y="-7901"/>
            <a:ext cx="3337200" cy="2692549"/>
          </a:xfrm>
          <a:custGeom>
            <a:avLst/>
            <a:gdLst>
              <a:gd name="connsiteX0" fmla="*/ 0 w 11413068"/>
              <a:gd name="connsiteY0" fmla="*/ 0 h 6099176"/>
              <a:gd name="connsiteX1" fmla="*/ 10396518 w 11413068"/>
              <a:gd name="connsiteY1" fmla="*/ 0 h 6099176"/>
              <a:gd name="connsiteX2" fmla="*/ 11413068 w 11413068"/>
              <a:gd name="connsiteY2" fmla="*/ 1016550 h 6099176"/>
              <a:gd name="connsiteX3" fmla="*/ 11413068 w 11413068"/>
              <a:gd name="connsiteY3" fmla="*/ 6099176 h 6099176"/>
              <a:gd name="connsiteX4" fmla="*/ 0 w 11413068"/>
              <a:gd name="connsiteY4" fmla="*/ 6099176 h 6099176"/>
              <a:gd name="connsiteX5" fmla="*/ 0 w 11413068"/>
              <a:gd name="connsiteY5" fmla="*/ 0 h 6099176"/>
              <a:gd name="connsiteX0" fmla="*/ 2808514 w 11413068"/>
              <a:gd name="connsiteY0" fmla="*/ 0 h 6099176"/>
              <a:gd name="connsiteX1" fmla="*/ 10396518 w 11413068"/>
              <a:gd name="connsiteY1" fmla="*/ 0 h 6099176"/>
              <a:gd name="connsiteX2" fmla="*/ 11413068 w 11413068"/>
              <a:gd name="connsiteY2" fmla="*/ 1016550 h 6099176"/>
              <a:gd name="connsiteX3" fmla="*/ 11413068 w 11413068"/>
              <a:gd name="connsiteY3" fmla="*/ 6099176 h 6099176"/>
              <a:gd name="connsiteX4" fmla="*/ 0 w 11413068"/>
              <a:gd name="connsiteY4" fmla="*/ 6099176 h 6099176"/>
              <a:gd name="connsiteX5" fmla="*/ 2808514 w 11413068"/>
              <a:gd name="connsiteY5" fmla="*/ 0 h 6099176"/>
              <a:gd name="connsiteX0" fmla="*/ 359228 w 8963782"/>
              <a:gd name="connsiteY0" fmla="*/ 0 h 6115504"/>
              <a:gd name="connsiteX1" fmla="*/ 7947232 w 8963782"/>
              <a:gd name="connsiteY1" fmla="*/ 0 h 6115504"/>
              <a:gd name="connsiteX2" fmla="*/ 8963782 w 8963782"/>
              <a:gd name="connsiteY2" fmla="*/ 1016550 h 6115504"/>
              <a:gd name="connsiteX3" fmla="*/ 8963782 w 8963782"/>
              <a:gd name="connsiteY3" fmla="*/ 6099176 h 6115504"/>
              <a:gd name="connsiteX4" fmla="*/ 0 w 8963782"/>
              <a:gd name="connsiteY4" fmla="*/ 6115504 h 6115504"/>
              <a:gd name="connsiteX5" fmla="*/ 359228 w 8963782"/>
              <a:gd name="connsiteY5" fmla="*/ 0 h 6115504"/>
              <a:gd name="connsiteX0" fmla="*/ 0 w 8971947"/>
              <a:gd name="connsiteY0" fmla="*/ 0 h 6115504"/>
              <a:gd name="connsiteX1" fmla="*/ 7955397 w 8971947"/>
              <a:gd name="connsiteY1" fmla="*/ 0 h 6115504"/>
              <a:gd name="connsiteX2" fmla="*/ 8971947 w 8971947"/>
              <a:gd name="connsiteY2" fmla="*/ 1016550 h 6115504"/>
              <a:gd name="connsiteX3" fmla="*/ 8971947 w 8971947"/>
              <a:gd name="connsiteY3" fmla="*/ 6099176 h 6115504"/>
              <a:gd name="connsiteX4" fmla="*/ 8165 w 8971947"/>
              <a:gd name="connsiteY4" fmla="*/ 6115504 h 6115504"/>
              <a:gd name="connsiteX5" fmla="*/ 0 w 8971947"/>
              <a:gd name="connsiteY5" fmla="*/ 0 h 6115504"/>
              <a:gd name="connsiteX0" fmla="*/ 0 w 8971947"/>
              <a:gd name="connsiteY0" fmla="*/ 0 h 6858454"/>
              <a:gd name="connsiteX1" fmla="*/ 7955397 w 8971947"/>
              <a:gd name="connsiteY1" fmla="*/ 0 h 6858454"/>
              <a:gd name="connsiteX2" fmla="*/ 8971947 w 8971947"/>
              <a:gd name="connsiteY2" fmla="*/ 1016550 h 6858454"/>
              <a:gd name="connsiteX3" fmla="*/ 8971947 w 8971947"/>
              <a:gd name="connsiteY3" fmla="*/ 6099176 h 6858454"/>
              <a:gd name="connsiteX4" fmla="*/ 8165 w 8971947"/>
              <a:gd name="connsiteY4" fmla="*/ 6858454 h 6858454"/>
              <a:gd name="connsiteX5" fmla="*/ 0 w 8971947"/>
              <a:gd name="connsiteY5" fmla="*/ 0 h 6858454"/>
              <a:gd name="connsiteX0" fmla="*/ 0 w 8971947"/>
              <a:gd name="connsiteY0" fmla="*/ 0 h 6858454"/>
              <a:gd name="connsiteX1" fmla="*/ 7955397 w 8971947"/>
              <a:gd name="connsiteY1" fmla="*/ 0 h 6858454"/>
              <a:gd name="connsiteX2" fmla="*/ 8971947 w 8971947"/>
              <a:gd name="connsiteY2" fmla="*/ 1016550 h 6858454"/>
              <a:gd name="connsiteX3" fmla="*/ 8958197 w 8971947"/>
              <a:gd name="connsiteY3" fmla="*/ 6855446 h 6858454"/>
              <a:gd name="connsiteX4" fmla="*/ 8165 w 8971947"/>
              <a:gd name="connsiteY4" fmla="*/ 6858454 h 6858454"/>
              <a:gd name="connsiteX5" fmla="*/ 0 w 8971947"/>
              <a:gd name="connsiteY5" fmla="*/ 0 h 6858454"/>
              <a:gd name="connsiteX0" fmla="*/ 0 w 8971947"/>
              <a:gd name="connsiteY0" fmla="*/ 0 h 6858454"/>
              <a:gd name="connsiteX1" fmla="*/ 7955397 w 8971947"/>
              <a:gd name="connsiteY1" fmla="*/ 0 h 6858454"/>
              <a:gd name="connsiteX2" fmla="*/ 8971947 w 8971947"/>
              <a:gd name="connsiteY2" fmla="*/ 1016550 h 6858454"/>
              <a:gd name="connsiteX3" fmla="*/ 8958197 w 8971947"/>
              <a:gd name="connsiteY3" fmla="*/ 6855446 h 6858454"/>
              <a:gd name="connsiteX4" fmla="*/ 8165 w 8971947"/>
              <a:gd name="connsiteY4" fmla="*/ 6858454 h 6858454"/>
              <a:gd name="connsiteX5" fmla="*/ 0 w 8971947"/>
              <a:gd name="connsiteY5" fmla="*/ 0 h 6858454"/>
              <a:gd name="connsiteX0" fmla="*/ 10735 w 8982682"/>
              <a:gd name="connsiteY0" fmla="*/ 0 h 6862171"/>
              <a:gd name="connsiteX1" fmla="*/ 7966132 w 8982682"/>
              <a:gd name="connsiteY1" fmla="*/ 0 h 6862171"/>
              <a:gd name="connsiteX2" fmla="*/ 8982682 w 8982682"/>
              <a:gd name="connsiteY2" fmla="*/ 1016550 h 6862171"/>
              <a:gd name="connsiteX3" fmla="*/ 8968932 w 8982682"/>
              <a:gd name="connsiteY3" fmla="*/ 6855446 h 6862171"/>
              <a:gd name="connsiteX4" fmla="*/ 315 w 8982682"/>
              <a:gd name="connsiteY4" fmla="*/ 6862171 h 6862171"/>
              <a:gd name="connsiteX5" fmla="*/ 10735 w 8982682"/>
              <a:gd name="connsiteY5" fmla="*/ 0 h 6862171"/>
              <a:gd name="connsiteX0" fmla="*/ 4723392 w 8982369"/>
              <a:gd name="connsiteY0" fmla="*/ 236220 h 6862171"/>
              <a:gd name="connsiteX1" fmla="*/ 7965819 w 8982369"/>
              <a:gd name="connsiteY1" fmla="*/ 0 h 6862171"/>
              <a:gd name="connsiteX2" fmla="*/ 8982369 w 8982369"/>
              <a:gd name="connsiteY2" fmla="*/ 1016550 h 6862171"/>
              <a:gd name="connsiteX3" fmla="*/ 8968619 w 8982369"/>
              <a:gd name="connsiteY3" fmla="*/ 6855446 h 6862171"/>
              <a:gd name="connsiteX4" fmla="*/ 2 w 8982369"/>
              <a:gd name="connsiteY4" fmla="*/ 6862171 h 6862171"/>
              <a:gd name="connsiteX5" fmla="*/ 4723392 w 8982369"/>
              <a:gd name="connsiteY5" fmla="*/ 236220 h 6862171"/>
              <a:gd name="connsiteX0" fmla="*/ 5782571 w 8982368"/>
              <a:gd name="connsiteY0" fmla="*/ 7620 h 6862171"/>
              <a:gd name="connsiteX1" fmla="*/ 7965818 w 8982368"/>
              <a:gd name="connsiteY1" fmla="*/ 0 h 6862171"/>
              <a:gd name="connsiteX2" fmla="*/ 8982368 w 8982368"/>
              <a:gd name="connsiteY2" fmla="*/ 1016550 h 6862171"/>
              <a:gd name="connsiteX3" fmla="*/ 8968618 w 8982368"/>
              <a:gd name="connsiteY3" fmla="*/ 6855446 h 6862171"/>
              <a:gd name="connsiteX4" fmla="*/ 1 w 8982368"/>
              <a:gd name="connsiteY4" fmla="*/ 6862171 h 6862171"/>
              <a:gd name="connsiteX5" fmla="*/ 5782571 w 8982368"/>
              <a:gd name="connsiteY5" fmla="*/ 7620 h 6862171"/>
              <a:gd name="connsiteX0" fmla="*/ 0 w 3199797"/>
              <a:gd name="connsiteY0" fmla="*/ 7620 h 6855446"/>
              <a:gd name="connsiteX1" fmla="*/ 2183247 w 3199797"/>
              <a:gd name="connsiteY1" fmla="*/ 0 h 6855446"/>
              <a:gd name="connsiteX2" fmla="*/ 3199797 w 3199797"/>
              <a:gd name="connsiteY2" fmla="*/ 1016550 h 6855446"/>
              <a:gd name="connsiteX3" fmla="*/ 3186047 w 3199797"/>
              <a:gd name="connsiteY3" fmla="*/ 6855446 h 6855446"/>
              <a:gd name="connsiteX4" fmla="*/ 34030 w 3199797"/>
              <a:gd name="connsiteY4" fmla="*/ 6824071 h 6855446"/>
              <a:gd name="connsiteX5" fmla="*/ 0 w 3199797"/>
              <a:gd name="connsiteY5" fmla="*/ 7620 h 6855446"/>
              <a:gd name="connsiteX0" fmla="*/ 10769 w 3210566"/>
              <a:gd name="connsiteY0" fmla="*/ 7620 h 6855446"/>
              <a:gd name="connsiteX1" fmla="*/ 2194016 w 3210566"/>
              <a:gd name="connsiteY1" fmla="*/ 0 h 6855446"/>
              <a:gd name="connsiteX2" fmla="*/ 3210566 w 3210566"/>
              <a:gd name="connsiteY2" fmla="*/ 1016550 h 6855446"/>
              <a:gd name="connsiteX3" fmla="*/ 3196816 w 3210566"/>
              <a:gd name="connsiteY3" fmla="*/ 6855446 h 6855446"/>
              <a:gd name="connsiteX4" fmla="*/ 314 w 3210566"/>
              <a:gd name="connsiteY4" fmla="*/ 3156586 h 6855446"/>
              <a:gd name="connsiteX5" fmla="*/ 10769 w 3210566"/>
              <a:gd name="connsiteY5" fmla="*/ 7620 h 6855446"/>
              <a:gd name="connsiteX0" fmla="*/ 5341 w 3205138"/>
              <a:gd name="connsiteY0" fmla="*/ 7620 h 6855446"/>
              <a:gd name="connsiteX1" fmla="*/ 2188588 w 3205138"/>
              <a:gd name="connsiteY1" fmla="*/ 0 h 6855446"/>
              <a:gd name="connsiteX2" fmla="*/ 3205138 w 3205138"/>
              <a:gd name="connsiteY2" fmla="*/ 1016550 h 6855446"/>
              <a:gd name="connsiteX3" fmla="*/ 3191388 w 3205138"/>
              <a:gd name="connsiteY3" fmla="*/ 6855446 h 6855446"/>
              <a:gd name="connsiteX4" fmla="*/ 462 w 3205138"/>
              <a:gd name="connsiteY4" fmla="*/ 2543269 h 6855446"/>
              <a:gd name="connsiteX5" fmla="*/ 5341 w 3205138"/>
              <a:gd name="connsiteY5" fmla="*/ 7620 h 6855446"/>
              <a:gd name="connsiteX0" fmla="*/ 5341 w 3205138"/>
              <a:gd name="connsiteY0" fmla="*/ 7620 h 2543269"/>
              <a:gd name="connsiteX1" fmla="*/ 2188588 w 3205138"/>
              <a:gd name="connsiteY1" fmla="*/ 0 h 2543269"/>
              <a:gd name="connsiteX2" fmla="*/ 3205138 w 3205138"/>
              <a:gd name="connsiteY2" fmla="*/ 1016550 h 2543269"/>
              <a:gd name="connsiteX3" fmla="*/ 3191388 w 3205138"/>
              <a:gd name="connsiteY3" fmla="*/ 2539924 h 2543269"/>
              <a:gd name="connsiteX4" fmla="*/ 462 w 3205138"/>
              <a:gd name="connsiteY4" fmla="*/ 2543269 h 2543269"/>
              <a:gd name="connsiteX5" fmla="*/ 5341 w 3205138"/>
              <a:gd name="connsiteY5" fmla="*/ 7620 h 2543269"/>
              <a:gd name="connsiteX0" fmla="*/ 5341 w 3205138"/>
              <a:gd name="connsiteY0" fmla="*/ 7620 h 2701617"/>
              <a:gd name="connsiteX1" fmla="*/ 2188588 w 3205138"/>
              <a:gd name="connsiteY1" fmla="*/ 0 h 2701617"/>
              <a:gd name="connsiteX2" fmla="*/ 3205138 w 3205138"/>
              <a:gd name="connsiteY2" fmla="*/ 1016550 h 2701617"/>
              <a:gd name="connsiteX3" fmla="*/ 3202539 w 3205138"/>
              <a:gd name="connsiteY3" fmla="*/ 2701617 h 2701617"/>
              <a:gd name="connsiteX4" fmla="*/ 462 w 3205138"/>
              <a:gd name="connsiteY4" fmla="*/ 2543269 h 2701617"/>
              <a:gd name="connsiteX5" fmla="*/ 5341 w 3205138"/>
              <a:gd name="connsiteY5" fmla="*/ 7620 h 2701617"/>
              <a:gd name="connsiteX0" fmla="*/ 10768 w 3210565"/>
              <a:gd name="connsiteY0" fmla="*/ 7620 h 2701617"/>
              <a:gd name="connsiteX1" fmla="*/ 2194015 w 3210565"/>
              <a:gd name="connsiteY1" fmla="*/ 0 h 2701617"/>
              <a:gd name="connsiteX2" fmla="*/ 3210565 w 3210565"/>
              <a:gd name="connsiteY2" fmla="*/ 1016550 h 2701617"/>
              <a:gd name="connsiteX3" fmla="*/ 3207966 w 3210565"/>
              <a:gd name="connsiteY3" fmla="*/ 2701617 h 2701617"/>
              <a:gd name="connsiteX4" fmla="*/ 314 w 3210565"/>
              <a:gd name="connsiteY4" fmla="*/ 2699387 h 2701617"/>
              <a:gd name="connsiteX5" fmla="*/ 10768 w 3210565"/>
              <a:gd name="connsiteY5" fmla="*/ 7620 h 2701617"/>
              <a:gd name="connsiteX0" fmla="*/ 0 w 3215672"/>
              <a:gd name="connsiteY0" fmla="*/ 1270 h 2701617"/>
              <a:gd name="connsiteX1" fmla="*/ 2199122 w 3215672"/>
              <a:gd name="connsiteY1" fmla="*/ 0 h 2701617"/>
              <a:gd name="connsiteX2" fmla="*/ 3215672 w 3215672"/>
              <a:gd name="connsiteY2" fmla="*/ 1016550 h 2701617"/>
              <a:gd name="connsiteX3" fmla="*/ 3213073 w 3215672"/>
              <a:gd name="connsiteY3" fmla="*/ 2701617 h 2701617"/>
              <a:gd name="connsiteX4" fmla="*/ 5421 w 3215672"/>
              <a:gd name="connsiteY4" fmla="*/ 2699387 h 2701617"/>
              <a:gd name="connsiteX5" fmla="*/ 0 w 3215672"/>
              <a:gd name="connsiteY5" fmla="*/ 1270 h 270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5672" h="2701617">
                <a:moveTo>
                  <a:pt x="0" y="1270"/>
                </a:moveTo>
                <a:lnTo>
                  <a:pt x="2199122" y="0"/>
                </a:lnTo>
                <a:cubicBezTo>
                  <a:pt x="2760547" y="0"/>
                  <a:pt x="3215672" y="455125"/>
                  <a:pt x="3215672" y="1016550"/>
                </a:cubicBezTo>
                <a:cubicBezTo>
                  <a:pt x="3211089" y="2962849"/>
                  <a:pt x="3217656" y="755318"/>
                  <a:pt x="3213073" y="2701617"/>
                </a:cubicBezTo>
                <a:lnTo>
                  <a:pt x="5421" y="2699387"/>
                </a:lnTo>
                <a:cubicBezTo>
                  <a:pt x="2699" y="660886"/>
                  <a:pt x="2722" y="2039771"/>
                  <a:pt x="0" y="1270"/>
                </a:cubicBezTo>
                <a:close/>
              </a:path>
            </a:pathLst>
          </a:custGeom>
          <a:solidFill>
            <a:srgbClr val="FFE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2" name="Grupp 1">
            <a:extLst>
              <a:ext uri="{FF2B5EF4-FFF2-40B4-BE49-F238E27FC236}">
                <a16:creationId xmlns:a16="http://schemas.microsoft.com/office/drawing/2014/main" id="{123CB8DF-888B-E1B5-9F70-E9C8F66AB011}"/>
              </a:ext>
            </a:extLst>
          </p:cNvPr>
          <p:cNvGrpSpPr/>
          <p:nvPr/>
        </p:nvGrpSpPr>
        <p:grpSpPr>
          <a:xfrm>
            <a:off x="3330000" y="0"/>
            <a:ext cx="5415934" cy="6858000"/>
            <a:chOff x="3330000" y="0"/>
            <a:chExt cx="5412083" cy="6857999"/>
          </a:xfrm>
        </p:grpSpPr>
        <p:sp>
          <p:nvSpPr>
            <p:cNvPr id="15" name="Rektangel: ett hörn rundat 8">
              <a:extLst>
                <a:ext uri="{FF2B5EF4-FFF2-40B4-BE49-F238E27FC236}">
                  <a16:creationId xmlns:a16="http://schemas.microsoft.com/office/drawing/2014/main" id="{061C1746-1A3E-FE55-D811-BFE88062004B}"/>
                </a:ext>
                <a:ext uri="{C183D7F6-B498-43B3-948B-1728B52AA6E4}">
                  <adec:decorative xmlns:adec="http://schemas.microsoft.com/office/drawing/2017/decorative" val="1"/>
                </a:ext>
              </a:extLst>
            </p:cNvPr>
            <p:cNvSpPr/>
            <p:nvPr/>
          </p:nvSpPr>
          <p:spPr bwMode="black">
            <a:xfrm rot="10800000" flipH="1" flipV="1">
              <a:off x="5270400" y="0"/>
              <a:ext cx="3471683" cy="4216762"/>
            </a:xfrm>
            <a:custGeom>
              <a:avLst/>
              <a:gdLst>
                <a:gd name="connsiteX0" fmla="*/ 0 w 11413068"/>
                <a:gd name="connsiteY0" fmla="*/ 0 h 6099176"/>
                <a:gd name="connsiteX1" fmla="*/ 10396518 w 11413068"/>
                <a:gd name="connsiteY1" fmla="*/ 0 h 6099176"/>
                <a:gd name="connsiteX2" fmla="*/ 11413068 w 11413068"/>
                <a:gd name="connsiteY2" fmla="*/ 1016550 h 6099176"/>
                <a:gd name="connsiteX3" fmla="*/ 11413068 w 11413068"/>
                <a:gd name="connsiteY3" fmla="*/ 6099176 h 6099176"/>
                <a:gd name="connsiteX4" fmla="*/ 0 w 11413068"/>
                <a:gd name="connsiteY4" fmla="*/ 6099176 h 6099176"/>
                <a:gd name="connsiteX5" fmla="*/ 0 w 11413068"/>
                <a:gd name="connsiteY5" fmla="*/ 0 h 6099176"/>
                <a:gd name="connsiteX0" fmla="*/ 2808514 w 11413068"/>
                <a:gd name="connsiteY0" fmla="*/ 0 h 6099176"/>
                <a:gd name="connsiteX1" fmla="*/ 10396518 w 11413068"/>
                <a:gd name="connsiteY1" fmla="*/ 0 h 6099176"/>
                <a:gd name="connsiteX2" fmla="*/ 11413068 w 11413068"/>
                <a:gd name="connsiteY2" fmla="*/ 1016550 h 6099176"/>
                <a:gd name="connsiteX3" fmla="*/ 11413068 w 11413068"/>
                <a:gd name="connsiteY3" fmla="*/ 6099176 h 6099176"/>
                <a:gd name="connsiteX4" fmla="*/ 0 w 11413068"/>
                <a:gd name="connsiteY4" fmla="*/ 6099176 h 6099176"/>
                <a:gd name="connsiteX5" fmla="*/ 2808514 w 11413068"/>
                <a:gd name="connsiteY5" fmla="*/ 0 h 6099176"/>
                <a:gd name="connsiteX0" fmla="*/ 359228 w 8963782"/>
                <a:gd name="connsiteY0" fmla="*/ 0 h 6115504"/>
                <a:gd name="connsiteX1" fmla="*/ 7947232 w 8963782"/>
                <a:gd name="connsiteY1" fmla="*/ 0 h 6115504"/>
                <a:gd name="connsiteX2" fmla="*/ 8963782 w 8963782"/>
                <a:gd name="connsiteY2" fmla="*/ 1016550 h 6115504"/>
                <a:gd name="connsiteX3" fmla="*/ 8963782 w 8963782"/>
                <a:gd name="connsiteY3" fmla="*/ 6099176 h 6115504"/>
                <a:gd name="connsiteX4" fmla="*/ 0 w 8963782"/>
                <a:gd name="connsiteY4" fmla="*/ 6115504 h 6115504"/>
                <a:gd name="connsiteX5" fmla="*/ 359228 w 8963782"/>
                <a:gd name="connsiteY5" fmla="*/ 0 h 6115504"/>
                <a:gd name="connsiteX0" fmla="*/ 0 w 8971947"/>
                <a:gd name="connsiteY0" fmla="*/ 0 h 6115504"/>
                <a:gd name="connsiteX1" fmla="*/ 7955397 w 8971947"/>
                <a:gd name="connsiteY1" fmla="*/ 0 h 6115504"/>
                <a:gd name="connsiteX2" fmla="*/ 8971947 w 8971947"/>
                <a:gd name="connsiteY2" fmla="*/ 1016550 h 6115504"/>
                <a:gd name="connsiteX3" fmla="*/ 8971947 w 8971947"/>
                <a:gd name="connsiteY3" fmla="*/ 6099176 h 6115504"/>
                <a:gd name="connsiteX4" fmla="*/ 8165 w 8971947"/>
                <a:gd name="connsiteY4" fmla="*/ 6115504 h 6115504"/>
                <a:gd name="connsiteX5" fmla="*/ 0 w 8971947"/>
                <a:gd name="connsiteY5" fmla="*/ 0 h 6115504"/>
                <a:gd name="connsiteX0" fmla="*/ 0 w 8971947"/>
                <a:gd name="connsiteY0" fmla="*/ 0 h 6858454"/>
                <a:gd name="connsiteX1" fmla="*/ 7955397 w 8971947"/>
                <a:gd name="connsiteY1" fmla="*/ 0 h 6858454"/>
                <a:gd name="connsiteX2" fmla="*/ 8971947 w 8971947"/>
                <a:gd name="connsiteY2" fmla="*/ 1016550 h 6858454"/>
                <a:gd name="connsiteX3" fmla="*/ 8971947 w 8971947"/>
                <a:gd name="connsiteY3" fmla="*/ 6099176 h 6858454"/>
                <a:gd name="connsiteX4" fmla="*/ 8165 w 8971947"/>
                <a:gd name="connsiteY4" fmla="*/ 6858454 h 6858454"/>
                <a:gd name="connsiteX5" fmla="*/ 0 w 8971947"/>
                <a:gd name="connsiteY5" fmla="*/ 0 h 6858454"/>
                <a:gd name="connsiteX0" fmla="*/ 0 w 8971947"/>
                <a:gd name="connsiteY0" fmla="*/ 0 h 6858454"/>
                <a:gd name="connsiteX1" fmla="*/ 7955397 w 8971947"/>
                <a:gd name="connsiteY1" fmla="*/ 0 h 6858454"/>
                <a:gd name="connsiteX2" fmla="*/ 8971947 w 8971947"/>
                <a:gd name="connsiteY2" fmla="*/ 1016550 h 6858454"/>
                <a:gd name="connsiteX3" fmla="*/ 8958197 w 8971947"/>
                <a:gd name="connsiteY3" fmla="*/ 6855446 h 6858454"/>
                <a:gd name="connsiteX4" fmla="*/ 8165 w 8971947"/>
                <a:gd name="connsiteY4" fmla="*/ 6858454 h 6858454"/>
                <a:gd name="connsiteX5" fmla="*/ 0 w 8971947"/>
                <a:gd name="connsiteY5" fmla="*/ 0 h 6858454"/>
                <a:gd name="connsiteX0" fmla="*/ 0 w 8971947"/>
                <a:gd name="connsiteY0" fmla="*/ 0 h 6858454"/>
                <a:gd name="connsiteX1" fmla="*/ 7955397 w 8971947"/>
                <a:gd name="connsiteY1" fmla="*/ 0 h 6858454"/>
                <a:gd name="connsiteX2" fmla="*/ 8971947 w 8971947"/>
                <a:gd name="connsiteY2" fmla="*/ 1016550 h 6858454"/>
                <a:gd name="connsiteX3" fmla="*/ 8958197 w 8971947"/>
                <a:gd name="connsiteY3" fmla="*/ 6855446 h 6858454"/>
                <a:gd name="connsiteX4" fmla="*/ 8165 w 8971947"/>
                <a:gd name="connsiteY4" fmla="*/ 6858454 h 6858454"/>
                <a:gd name="connsiteX5" fmla="*/ 0 w 8971947"/>
                <a:gd name="connsiteY5" fmla="*/ 0 h 6858454"/>
                <a:gd name="connsiteX0" fmla="*/ 10735 w 8982682"/>
                <a:gd name="connsiteY0" fmla="*/ 0 h 6862171"/>
                <a:gd name="connsiteX1" fmla="*/ 7966132 w 8982682"/>
                <a:gd name="connsiteY1" fmla="*/ 0 h 6862171"/>
                <a:gd name="connsiteX2" fmla="*/ 8982682 w 8982682"/>
                <a:gd name="connsiteY2" fmla="*/ 1016550 h 6862171"/>
                <a:gd name="connsiteX3" fmla="*/ 8968932 w 8982682"/>
                <a:gd name="connsiteY3" fmla="*/ 6855446 h 6862171"/>
                <a:gd name="connsiteX4" fmla="*/ 315 w 8982682"/>
                <a:gd name="connsiteY4" fmla="*/ 6862171 h 6862171"/>
                <a:gd name="connsiteX5" fmla="*/ 10735 w 8982682"/>
                <a:gd name="connsiteY5" fmla="*/ 0 h 6862171"/>
                <a:gd name="connsiteX0" fmla="*/ 4723392 w 8982369"/>
                <a:gd name="connsiteY0" fmla="*/ 236220 h 6862171"/>
                <a:gd name="connsiteX1" fmla="*/ 7965819 w 8982369"/>
                <a:gd name="connsiteY1" fmla="*/ 0 h 6862171"/>
                <a:gd name="connsiteX2" fmla="*/ 8982369 w 8982369"/>
                <a:gd name="connsiteY2" fmla="*/ 1016550 h 6862171"/>
                <a:gd name="connsiteX3" fmla="*/ 8968619 w 8982369"/>
                <a:gd name="connsiteY3" fmla="*/ 6855446 h 6862171"/>
                <a:gd name="connsiteX4" fmla="*/ 2 w 8982369"/>
                <a:gd name="connsiteY4" fmla="*/ 6862171 h 6862171"/>
                <a:gd name="connsiteX5" fmla="*/ 4723392 w 8982369"/>
                <a:gd name="connsiteY5" fmla="*/ 236220 h 6862171"/>
                <a:gd name="connsiteX0" fmla="*/ 5782571 w 8982368"/>
                <a:gd name="connsiteY0" fmla="*/ 7620 h 6862171"/>
                <a:gd name="connsiteX1" fmla="*/ 7965818 w 8982368"/>
                <a:gd name="connsiteY1" fmla="*/ 0 h 6862171"/>
                <a:gd name="connsiteX2" fmla="*/ 8982368 w 8982368"/>
                <a:gd name="connsiteY2" fmla="*/ 1016550 h 6862171"/>
                <a:gd name="connsiteX3" fmla="*/ 8968618 w 8982368"/>
                <a:gd name="connsiteY3" fmla="*/ 6855446 h 6862171"/>
                <a:gd name="connsiteX4" fmla="*/ 1 w 8982368"/>
                <a:gd name="connsiteY4" fmla="*/ 6862171 h 6862171"/>
                <a:gd name="connsiteX5" fmla="*/ 5782571 w 8982368"/>
                <a:gd name="connsiteY5" fmla="*/ 7620 h 6862171"/>
                <a:gd name="connsiteX0" fmla="*/ 0 w 3199797"/>
                <a:gd name="connsiteY0" fmla="*/ 7620 h 6855446"/>
                <a:gd name="connsiteX1" fmla="*/ 2183247 w 3199797"/>
                <a:gd name="connsiteY1" fmla="*/ 0 h 6855446"/>
                <a:gd name="connsiteX2" fmla="*/ 3199797 w 3199797"/>
                <a:gd name="connsiteY2" fmla="*/ 1016550 h 6855446"/>
                <a:gd name="connsiteX3" fmla="*/ 3186047 w 3199797"/>
                <a:gd name="connsiteY3" fmla="*/ 6855446 h 6855446"/>
                <a:gd name="connsiteX4" fmla="*/ 34030 w 3199797"/>
                <a:gd name="connsiteY4" fmla="*/ 6824071 h 6855446"/>
                <a:gd name="connsiteX5" fmla="*/ 0 w 3199797"/>
                <a:gd name="connsiteY5" fmla="*/ 7620 h 6855446"/>
                <a:gd name="connsiteX0" fmla="*/ 10769 w 3210566"/>
                <a:gd name="connsiteY0" fmla="*/ 7620 h 6855446"/>
                <a:gd name="connsiteX1" fmla="*/ 2194016 w 3210566"/>
                <a:gd name="connsiteY1" fmla="*/ 0 h 6855446"/>
                <a:gd name="connsiteX2" fmla="*/ 3210566 w 3210566"/>
                <a:gd name="connsiteY2" fmla="*/ 1016550 h 6855446"/>
                <a:gd name="connsiteX3" fmla="*/ 3196816 w 3210566"/>
                <a:gd name="connsiteY3" fmla="*/ 6855446 h 6855446"/>
                <a:gd name="connsiteX4" fmla="*/ 314 w 3210566"/>
                <a:gd name="connsiteY4" fmla="*/ 3156586 h 6855446"/>
                <a:gd name="connsiteX5" fmla="*/ 10769 w 3210566"/>
                <a:gd name="connsiteY5" fmla="*/ 7620 h 6855446"/>
                <a:gd name="connsiteX0" fmla="*/ 5341 w 3205138"/>
                <a:gd name="connsiteY0" fmla="*/ 7620 h 6855446"/>
                <a:gd name="connsiteX1" fmla="*/ 2188588 w 3205138"/>
                <a:gd name="connsiteY1" fmla="*/ 0 h 6855446"/>
                <a:gd name="connsiteX2" fmla="*/ 3205138 w 3205138"/>
                <a:gd name="connsiteY2" fmla="*/ 1016550 h 6855446"/>
                <a:gd name="connsiteX3" fmla="*/ 3191388 w 3205138"/>
                <a:gd name="connsiteY3" fmla="*/ 6855446 h 6855446"/>
                <a:gd name="connsiteX4" fmla="*/ 462 w 3205138"/>
                <a:gd name="connsiteY4" fmla="*/ 2543269 h 6855446"/>
                <a:gd name="connsiteX5" fmla="*/ 5341 w 3205138"/>
                <a:gd name="connsiteY5" fmla="*/ 7620 h 6855446"/>
                <a:gd name="connsiteX0" fmla="*/ 5341 w 3205138"/>
                <a:gd name="connsiteY0" fmla="*/ 7620 h 2543269"/>
                <a:gd name="connsiteX1" fmla="*/ 2188588 w 3205138"/>
                <a:gd name="connsiteY1" fmla="*/ 0 h 2543269"/>
                <a:gd name="connsiteX2" fmla="*/ 3205138 w 3205138"/>
                <a:gd name="connsiteY2" fmla="*/ 1016550 h 2543269"/>
                <a:gd name="connsiteX3" fmla="*/ 3191388 w 3205138"/>
                <a:gd name="connsiteY3" fmla="*/ 2539924 h 2543269"/>
                <a:gd name="connsiteX4" fmla="*/ 462 w 3205138"/>
                <a:gd name="connsiteY4" fmla="*/ 2543269 h 2543269"/>
                <a:gd name="connsiteX5" fmla="*/ 5341 w 3205138"/>
                <a:gd name="connsiteY5" fmla="*/ 7620 h 2543269"/>
                <a:gd name="connsiteX0" fmla="*/ 5341 w 3205138"/>
                <a:gd name="connsiteY0" fmla="*/ 7620 h 2701617"/>
                <a:gd name="connsiteX1" fmla="*/ 2188588 w 3205138"/>
                <a:gd name="connsiteY1" fmla="*/ 0 h 2701617"/>
                <a:gd name="connsiteX2" fmla="*/ 3205138 w 3205138"/>
                <a:gd name="connsiteY2" fmla="*/ 1016550 h 2701617"/>
                <a:gd name="connsiteX3" fmla="*/ 3202539 w 3205138"/>
                <a:gd name="connsiteY3" fmla="*/ 2701617 h 2701617"/>
                <a:gd name="connsiteX4" fmla="*/ 462 w 3205138"/>
                <a:gd name="connsiteY4" fmla="*/ 2543269 h 2701617"/>
                <a:gd name="connsiteX5" fmla="*/ 5341 w 3205138"/>
                <a:gd name="connsiteY5" fmla="*/ 7620 h 2701617"/>
                <a:gd name="connsiteX0" fmla="*/ 10768 w 3210565"/>
                <a:gd name="connsiteY0" fmla="*/ 7620 h 2701617"/>
                <a:gd name="connsiteX1" fmla="*/ 2194015 w 3210565"/>
                <a:gd name="connsiteY1" fmla="*/ 0 h 2701617"/>
                <a:gd name="connsiteX2" fmla="*/ 3210565 w 3210565"/>
                <a:gd name="connsiteY2" fmla="*/ 1016550 h 2701617"/>
                <a:gd name="connsiteX3" fmla="*/ 3207966 w 3210565"/>
                <a:gd name="connsiteY3" fmla="*/ 2701617 h 2701617"/>
                <a:gd name="connsiteX4" fmla="*/ 314 w 3210565"/>
                <a:gd name="connsiteY4" fmla="*/ 2699387 h 2701617"/>
                <a:gd name="connsiteX5" fmla="*/ 10768 w 3210565"/>
                <a:gd name="connsiteY5" fmla="*/ 7620 h 2701617"/>
                <a:gd name="connsiteX0" fmla="*/ 0 w 3215672"/>
                <a:gd name="connsiteY0" fmla="*/ 1270 h 2701617"/>
                <a:gd name="connsiteX1" fmla="*/ 2199122 w 3215672"/>
                <a:gd name="connsiteY1" fmla="*/ 0 h 2701617"/>
                <a:gd name="connsiteX2" fmla="*/ 3215672 w 3215672"/>
                <a:gd name="connsiteY2" fmla="*/ 1016550 h 2701617"/>
                <a:gd name="connsiteX3" fmla="*/ 3213073 w 3215672"/>
                <a:gd name="connsiteY3" fmla="*/ 2701617 h 2701617"/>
                <a:gd name="connsiteX4" fmla="*/ 5421 w 3215672"/>
                <a:gd name="connsiteY4" fmla="*/ 2699387 h 2701617"/>
                <a:gd name="connsiteX5" fmla="*/ 0 w 3215672"/>
                <a:gd name="connsiteY5" fmla="*/ 1270 h 2701617"/>
                <a:gd name="connsiteX0" fmla="*/ 1873 w 3217545"/>
                <a:gd name="connsiteY0" fmla="*/ 1270 h 4216761"/>
                <a:gd name="connsiteX1" fmla="*/ 2200995 w 3217545"/>
                <a:gd name="connsiteY1" fmla="*/ 0 h 4216761"/>
                <a:gd name="connsiteX2" fmla="*/ 3217545 w 3217545"/>
                <a:gd name="connsiteY2" fmla="*/ 1016550 h 4216761"/>
                <a:gd name="connsiteX3" fmla="*/ 3214946 w 3217545"/>
                <a:gd name="connsiteY3" fmla="*/ 2701617 h 4216761"/>
                <a:gd name="connsiteX4" fmla="*/ 668 w 3217545"/>
                <a:gd name="connsiteY4" fmla="*/ 4216761 h 4216761"/>
                <a:gd name="connsiteX5" fmla="*/ 1873 w 3217545"/>
                <a:gd name="connsiteY5" fmla="*/ 1270 h 4216761"/>
                <a:gd name="connsiteX0" fmla="*/ 1873 w 3217545"/>
                <a:gd name="connsiteY0" fmla="*/ 1270 h 4216761"/>
                <a:gd name="connsiteX1" fmla="*/ 2200995 w 3217545"/>
                <a:gd name="connsiteY1" fmla="*/ 0 h 4216761"/>
                <a:gd name="connsiteX2" fmla="*/ 3217545 w 3217545"/>
                <a:gd name="connsiteY2" fmla="*/ 1016550 h 4216761"/>
                <a:gd name="connsiteX3" fmla="*/ 3214946 w 3217545"/>
                <a:gd name="connsiteY3" fmla="*/ 4192486 h 4216761"/>
                <a:gd name="connsiteX4" fmla="*/ 668 w 3217545"/>
                <a:gd name="connsiteY4" fmla="*/ 4216761 h 4216761"/>
                <a:gd name="connsiteX5" fmla="*/ 1873 w 3217545"/>
                <a:gd name="connsiteY5" fmla="*/ 1270 h 42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7545" h="4216761">
                  <a:moveTo>
                    <a:pt x="1873" y="1270"/>
                  </a:moveTo>
                  <a:lnTo>
                    <a:pt x="2200995" y="0"/>
                  </a:lnTo>
                  <a:cubicBezTo>
                    <a:pt x="2762420" y="0"/>
                    <a:pt x="3217545" y="455125"/>
                    <a:pt x="3217545" y="1016550"/>
                  </a:cubicBezTo>
                  <a:cubicBezTo>
                    <a:pt x="3212962" y="2962849"/>
                    <a:pt x="3219529" y="2246187"/>
                    <a:pt x="3214946" y="4192486"/>
                  </a:cubicBezTo>
                  <a:lnTo>
                    <a:pt x="668" y="4216761"/>
                  </a:lnTo>
                  <a:cubicBezTo>
                    <a:pt x="-2054" y="2178260"/>
                    <a:pt x="4595" y="2039771"/>
                    <a:pt x="1873" y="1270"/>
                  </a:cubicBezTo>
                  <a:close/>
                </a:path>
              </a:pathLst>
            </a:custGeom>
            <a:solidFill>
              <a:srgbClr val="FD5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D95FF4B7-B049-0632-655D-19C324AD5CE4}"/>
                </a:ext>
              </a:extLst>
            </p:cNvPr>
            <p:cNvSpPr/>
            <p:nvPr/>
          </p:nvSpPr>
          <p:spPr>
            <a:xfrm>
              <a:off x="3330000" y="2438400"/>
              <a:ext cx="5410800" cy="4419599"/>
            </a:xfrm>
            <a:prstGeom prst="rect">
              <a:avLst/>
            </a:prstGeom>
            <a:solidFill>
              <a:srgbClr val="FD5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Rektangel 15">
              <a:extLst>
                <a:ext uri="{FF2B5EF4-FFF2-40B4-BE49-F238E27FC236}">
                  <a16:creationId xmlns:a16="http://schemas.microsoft.com/office/drawing/2014/main" id="{884749AB-D498-A6A5-A24A-30F047F2CE5C}"/>
                </a:ext>
              </a:extLst>
            </p:cNvPr>
            <p:cNvSpPr/>
            <p:nvPr/>
          </p:nvSpPr>
          <p:spPr>
            <a:xfrm>
              <a:off x="3330000" y="0"/>
              <a:ext cx="4140000" cy="4182231"/>
            </a:xfrm>
            <a:prstGeom prst="rect">
              <a:avLst/>
            </a:prstGeom>
            <a:solidFill>
              <a:srgbClr val="FD5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pic>
        <p:nvPicPr>
          <p:cNvPr id="6" name="Logo" descr="Logo: Västra Götalandsregionen">
            <a:extLst>
              <a:ext uri="{FF2B5EF4-FFF2-40B4-BE49-F238E27FC236}">
                <a16:creationId xmlns:a16="http://schemas.microsoft.com/office/drawing/2014/main" id="{E8544864-1FA6-9669-F08E-9C6AA32B34BB}"/>
              </a:ext>
            </a:extLst>
          </p:cNvPr>
          <p:cNvPicPr/>
          <p:nvPr/>
        </p:nvPicPr>
        <p:blipFill>
          <a:blip r:embed="rId3">
            <a:extLst>
              <a:ext uri="{96DAC541-7B7A-43D3-8B79-37D633B846F1}">
                <asvg:svgBlip xmlns:asvg="http://schemas.microsoft.com/office/drawing/2016/SVG/main" r:embed="rId4"/>
              </a:ext>
            </a:extLst>
          </a:blip>
          <a:stretch>
            <a:fillRect/>
          </a:stretch>
        </p:blipFill>
        <p:spPr>
          <a:xfrm>
            <a:off x="482351" y="6064368"/>
            <a:ext cx="2147886" cy="435093"/>
          </a:xfrm>
          <a:prstGeom prst="rect">
            <a:avLst/>
          </a:prstGeom>
        </p:spPr>
      </p:pic>
      <p:sp>
        <p:nvSpPr>
          <p:cNvPr id="7" name="Rubrik 1">
            <a:extLst>
              <a:ext uri="{FF2B5EF4-FFF2-40B4-BE49-F238E27FC236}">
                <a16:creationId xmlns:a16="http://schemas.microsoft.com/office/drawing/2014/main" id="{A40DD664-8B36-1398-0BAF-4C78411EE898}"/>
              </a:ext>
            </a:extLst>
          </p:cNvPr>
          <p:cNvSpPr txBox="1">
            <a:spLocks/>
          </p:cNvSpPr>
          <p:nvPr/>
        </p:nvSpPr>
        <p:spPr>
          <a:xfrm>
            <a:off x="3980601" y="3155795"/>
            <a:ext cx="3924468" cy="195146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300" kern="1200">
                <a:solidFill>
                  <a:schemeClr val="tx1"/>
                </a:solidFill>
                <a:latin typeface="+mj-lt"/>
                <a:ea typeface="+mj-ea"/>
                <a:cs typeface="+mj-cs"/>
              </a:defRPr>
            </a:lvl1pPr>
          </a:lstStyle>
          <a:p>
            <a:r>
              <a:rPr lang="sv-SE" sz="4000" dirty="0">
                <a:latin typeface="VGR Sans Medium" pitchFamily="2" charset="77"/>
              </a:rPr>
              <a:t>Västra Götalands kulturstrategi</a:t>
            </a:r>
          </a:p>
          <a:p>
            <a:pPr>
              <a:lnSpc>
                <a:spcPct val="150000"/>
              </a:lnSpc>
            </a:pPr>
            <a:r>
              <a:rPr lang="sv-SE" sz="2000" dirty="0">
                <a:effectLst/>
                <a:latin typeface="VGR Sans" pitchFamily="2" charset="77"/>
              </a:rPr>
              <a:t>och kulturplan 2024 – 2027</a:t>
            </a:r>
            <a:endParaRPr lang="sv-SE" sz="2000" dirty="0">
              <a:latin typeface="VGR Sans" pitchFamily="2" charset="77"/>
            </a:endParaRPr>
          </a:p>
        </p:txBody>
      </p:sp>
      <p:pic>
        <p:nvPicPr>
          <p:cNvPr id="12" name="Bildobjekt 11" descr="En bild som visar svart, mörker&#10;&#10;Automatiskt genererad beskrivning">
            <a:extLst>
              <a:ext uri="{FF2B5EF4-FFF2-40B4-BE49-F238E27FC236}">
                <a16:creationId xmlns:a16="http://schemas.microsoft.com/office/drawing/2014/main" id="{DB23B611-D55D-77AB-B055-DCB9CF9A417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80601" y="1818408"/>
            <a:ext cx="1080000" cy="1080000"/>
          </a:xfrm>
          <a:prstGeom prst="rect">
            <a:avLst/>
          </a:prstGeom>
        </p:spPr>
      </p:pic>
      <p:sp>
        <p:nvSpPr>
          <p:cNvPr id="4" name="Rektangel: ett hörn rundat 8">
            <a:extLst>
              <a:ext uri="{FF2B5EF4-FFF2-40B4-BE49-F238E27FC236}">
                <a16:creationId xmlns:a16="http://schemas.microsoft.com/office/drawing/2014/main" id="{1F74B61E-07A9-C678-707A-B74932E7A9FC}"/>
              </a:ext>
              <a:ext uri="{C183D7F6-B498-43B3-948B-1728B52AA6E4}">
                <adec:decorative xmlns:adec="http://schemas.microsoft.com/office/drawing/2017/decorative" val="1"/>
              </a:ext>
            </a:extLst>
          </p:cNvPr>
          <p:cNvSpPr/>
          <p:nvPr/>
        </p:nvSpPr>
        <p:spPr bwMode="black">
          <a:xfrm flipH="1" flipV="1">
            <a:off x="8740799" y="0"/>
            <a:ext cx="3474000" cy="2675771"/>
          </a:xfrm>
          <a:custGeom>
            <a:avLst/>
            <a:gdLst>
              <a:gd name="connsiteX0" fmla="*/ 0 w 11413068"/>
              <a:gd name="connsiteY0" fmla="*/ 0 h 6099176"/>
              <a:gd name="connsiteX1" fmla="*/ 10396518 w 11413068"/>
              <a:gd name="connsiteY1" fmla="*/ 0 h 6099176"/>
              <a:gd name="connsiteX2" fmla="*/ 11413068 w 11413068"/>
              <a:gd name="connsiteY2" fmla="*/ 1016550 h 6099176"/>
              <a:gd name="connsiteX3" fmla="*/ 11413068 w 11413068"/>
              <a:gd name="connsiteY3" fmla="*/ 6099176 h 6099176"/>
              <a:gd name="connsiteX4" fmla="*/ 0 w 11413068"/>
              <a:gd name="connsiteY4" fmla="*/ 6099176 h 6099176"/>
              <a:gd name="connsiteX5" fmla="*/ 0 w 11413068"/>
              <a:gd name="connsiteY5" fmla="*/ 0 h 6099176"/>
              <a:gd name="connsiteX0" fmla="*/ 2808514 w 11413068"/>
              <a:gd name="connsiteY0" fmla="*/ 0 h 6099176"/>
              <a:gd name="connsiteX1" fmla="*/ 10396518 w 11413068"/>
              <a:gd name="connsiteY1" fmla="*/ 0 h 6099176"/>
              <a:gd name="connsiteX2" fmla="*/ 11413068 w 11413068"/>
              <a:gd name="connsiteY2" fmla="*/ 1016550 h 6099176"/>
              <a:gd name="connsiteX3" fmla="*/ 11413068 w 11413068"/>
              <a:gd name="connsiteY3" fmla="*/ 6099176 h 6099176"/>
              <a:gd name="connsiteX4" fmla="*/ 0 w 11413068"/>
              <a:gd name="connsiteY4" fmla="*/ 6099176 h 6099176"/>
              <a:gd name="connsiteX5" fmla="*/ 2808514 w 11413068"/>
              <a:gd name="connsiteY5" fmla="*/ 0 h 6099176"/>
              <a:gd name="connsiteX0" fmla="*/ 359228 w 8963782"/>
              <a:gd name="connsiteY0" fmla="*/ 0 h 6115504"/>
              <a:gd name="connsiteX1" fmla="*/ 7947232 w 8963782"/>
              <a:gd name="connsiteY1" fmla="*/ 0 h 6115504"/>
              <a:gd name="connsiteX2" fmla="*/ 8963782 w 8963782"/>
              <a:gd name="connsiteY2" fmla="*/ 1016550 h 6115504"/>
              <a:gd name="connsiteX3" fmla="*/ 8963782 w 8963782"/>
              <a:gd name="connsiteY3" fmla="*/ 6099176 h 6115504"/>
              <a:gd name="connsiteX4" fmla="*/ 0 w 8963782"/>
              <a:gd name="connsiteY4" fmla="*/ 6115504 h 6115504"/>
              <a:gd name="connsiteX5" fmla="*/ 359228 w 8963782"/>
              <a:gd name="connsiteY5" fmla="*/ 0 h 6115504"/>
              <a:gd name="connsiteX0" fmla="*/ 0 w 8971947"/>
              <a:gd name="connsiteY0" fmla="*/ 0 h 6115504"/>
              <a:gd name="connsiteX1" fmla="*/ 7955397 w 8971947"/>
              <a:gd name="connsiteY1" fmla="*/ 0 h 6115504"/>
              <a:gd name="connsiteX2" fmla="*/ 8971947 w 8971947"/>
              <a:gd name="connsiteY2" fmla="*/ 1016550 h 6115504"/>
              <a:gd name="connsiteX3" fmla="*/ 8971947 w 8971947"/>
              <a:gd name="connsiteY3" fmla="*/ 6099176 h 6115504"/>
              <a:gd name="connsiteX4" fmla="*/ 8165 w 8971947"/>
              <a:gd name="connsiteY4" fmla="*/ 6115504 h 6115504"/>
              <a:gd name="connsiteX5" fmla="*/ 0 w 8971947"/>
              <a:gd name="connsiteY5" fmla="*/ 0 h 6115504"/>
              <a:gd name="connsiteX0" fmla="*/ 0 w 8971947"/>
              <a:gd name="connsiteY0" fmla="*/ 0 h 6858454"/>
              <a:gd name="connsiteX1" fmla="*/ 7955397 w 8971947"/>
              <a:gd name="connsiteY1" fmla="*/ 0 h 6858454"/>
              <a:gd name="connsiteX2" fmla="*/ 8971947 w 8971947"/>
              <a:gd name="connsiteY2" fmla="*/ 1016550 h 6858454"/>
              <a:gd name="connsiteX3" fmla="*/ 8971947 w 8971947"/>
              <a:gd name="connsiteY3" fmla="*/ 6099176 h 6858454"/>
              <a:gd name="connsiteX4" fmla="*/ 8165 w 8971947"/>
              <a:gd name="connsiteY4" fmla="*/ 6858454 h 6858454"/>
              <a:gd name="connsiteX5" fmla="*/ 0 w 8971947"/>
              <a:gd name="connsiteY5" fmla="*/ 0 h 6858454"/>
              <a:gd name="connsiteX0" fmla="*/ 0 w 8971947"/>
              <a:gd name="connsiteY0" fmla="*/ 0 h 6858454"/>
              <a:gd name="connsiteX1" fmla="*/ 7955397 w 8971947"/>
              <a:gd name="connsiteY1" fmla="*/ 0 h 6858454"/>
              <a:gd name="connsiteX2" fmla="*/ 8971947 w 8971947"/>
              <a:gd name="connsiteY2" fmla="*/ 1016550 h 6858454"/>
              <a:gd name="connsiteX3" fmla="*/ 8958197 w 8971947"/>
              <a:gd name="connsiteY3" fmla="*/ 6855446 h 6858454"/>
              <a:gd name="connsiteX4" fmla="*/ 8165 w 8971947"/>
              <a:gd name="connsiteY4" fmla="*/ 6858454 h 6858454"/>
              <a:gd name="connsiteX5" fmla="*/ 0 w 8971947"/>
              <a:gd name="connsiteY5" fmla="*/ 0 h 6858454"/>
              <a:gd name="connsiteX0" fmla="*/ 0 w 8971947"/>
              <a:gd name="connsiteY0" fmla="*/ 0 h 6858454"/>
              <a:gd name="connsiteX1" fmla="*/ 7955397 w 8971947"/>
              <a:gd name="connsiteY1" fmla="*/ 0 h 6858454"/>
              <a:gd name="connsiteX2" fmla="*/ 8971947 w 8971947"/>
              <a:gd name="connsiteY2" fmla="*/ 1016550 h 6858454"/>
              <a:gd name="connsiteX3" fmla="*/ 8958197 w 8971947"/>
              <a:gd name="connsiteY3" fmla="*/ 6855446 h 6858454"/>
              <a:gd name="connsiteX4" fmla="*/ 8165 w 8971947"/>
              <a:gd name="connsiteY4" fmla="*/ 6858454 h 6858454"/>
              <a:gd name="connsiteX5" fmla="*/ 0 w 8971947"/>
              <a:gd name="connsiteY5" fmla="*/ 0 h 6858454"/>
              <a:gd name="connsiteX0" fmla="*/ 10735 w 8982682"/>
              <a:gd name="connsiteY0" fmla="*/ 0 h 6862171"/>
              <a:gd name="connsiteX1" fmla="*/ 7966132 w 8982682"/>
              <a:gd name="connsiteY1" fmla="*/ 0 h 6862171"/>
              <a:gd name="connsiteX2" fmla="*/ 8982682 w 8982682"/>
              <a:gd name="connsiteY2" fmla="*/ 1016550 h 6862171"/>
              <a:gd name="connsiteX3" fmla="*/ 8968932 w 8982682"/>
              <a:gd name="connsiteY3" fmla="*/ 6855446 h 6862171"/>
              <a:gd name="connsiteX4" fmla="*/ 315 w 8982682"/>
              <a:gd name="connsiteY4" fmla="*/ 6862171 h 6862171"/>
              <a:gd name="connsiteX5" fmla="*/ 10735 w 8982682"/>
              <a:gd name="connsiteY5" fmla="*/ 0 h 6862171"/>
              <a:gd name="connsiteX0" fmla="*/ 4723392 w 8982369"/>
              <a:gd name="connsiteY0" fmla="*/ 236220 h 6862171"/>
              <a:gd name="connsiteX1" fmla="*/ 7965819 w 8982369"/>
              <a:gd name="connsiteY1" fmla="*/ 0 h 6862171"/>
              <a:gd name="connsiteX2" fmla="*/ 8982369 w 8982369"/>
              <a:gd name="connsiteY2" fmla="*/ 1016550 h 6862171"/>
              <a:gd name="connsiteX3" fmla="*/ 8968619 w 8982369"/>
              <a:gd name="connsiteY3" fmla="*/ 6855446 h 6862171"/>
              <a:gd name="connsiteX4" fmla="*/ 2 w 8982369"/>
              <a:gd name="connsiteY4" fmla="*/ 6862171 h 6862171"/>
              <a:gd name="connsiteX5" fmla="*/ 4723392 w 8982369"/>
              <a:gd name="connsiteY5" fmla="*/ 236220 h 6862171"/>
              <a:gd name="connsiteX0" fmla="*/ 5782571 w 8982368"/>
              <a:gd name="connsiteY0" fmla="*/ 7620 h 6862171"/>
              <a:gd name="connsiteX1" fmla="*/ 7965818 w 8982368"/>
              <a:gd name="connsiteY1" fmla="*/ 0 h 6862171"/>
              <a:gd name="connsiteX2" fmla="*/ 8982368 w 8982368"/>
              <a:gd name="connsiteY2" fmla="*/ 1016550 h 6862171"/>
              <a:gd name="connsiteX3" fmla="*/ 8968618 w 8982368"/>
              <a:gd name="connsiteY3" fmla="*/ 6855446 h 6862171"/>
              <a:gd name="connsiteX4" fmla="*/ 1 w 8982368"/>
              <a:gd name="connsiteY4" fmla="*/ 6862171 h 6862171"/>
              <a:gd name="connsiteX5" fmla="*/ 5782571 w 8982368"/>
              <a:gd name="connsiteY5" fmla="*/ 7620 h 6862171"/>
              <a:gd name="connsiteX0" fmla="*/ 0 w 3199797"/>
              <a:gd name="connsiteY0" fmla="*/ 7620 h 6855446"/>
              <a:gd name="connsiteX1" fmla="*/ 2183247 w 3199797"/>
              <a:gd name="connsiteY1" fmla="*/ 0 h 6855446"/>
              <a:gd name="connsiteX2" fmla="*/ 3199797 w 3199797"/>
              <a:gd name="connsiteY2" fmla="*/ 1016550 h 6855446"/>
              <a:gd name="connsiteX3" fmla="*/ 3186047 w 3199797"/>
              <a:gd name="connsiteY3" fmla="*/ 6855446 h 6855446"/>
              <a:gd name="connsiteX4" fmla="*/ 34030 w 3199797"/>
              <a:gd name="connsiteY4" fmla="*/ 6824071 h 6855446"/>
              <a:gd name="connsiteX5" fmla="*/ 0 w 3199797"/>
              <a:gd name="connsiteY5" fmla="*/ 7620 h 6855446"/>
              <a:gd name="connsiteX0" fmla="*/ 10769 w 3210566"/>
              <a:gd name="connsiteY0" fmla="*/ 7620 h 6855446"/>
              <a:gd name="connsiteX1" fmla="*/ 2194016 w 3210566"/>
              <a:gd name="connsiteY1" fmla="*/ 0 h 6855446"/>
              <a:gd name="connsiteX2" fmla="*/ 3210566 w 3210566"/>
              <a:gd name="connsiteY2" fmla="*/ 1016550 h 6855446"/>
              <a:gd name="connsiteX3" fmla="*/ 3196816 w 3210566"/>
              <a:gd name="connsiteY3" fmla="*/ 6855446 h 6855446"/>
              <a:gd name="connsiteX4" fmla="*/ 314 w 3210566"/>
              <a:gd name="connsiteY4" fmla="*/ 3156586 h 6855446"/>
              <a:gd name="connsiteX5" fmla="*/ 10769 w 3210566"/>
              <a:gd name="connsiteY5" fmla="*/ 7620 h 6855446"/>
              <a:gd name="connsiteX0" fmla="*/ 5341 w 3205138"/>
              <a:gd name="connsiteY0" fmla="*/ 7620 h 6855446"/>
              <a:gd name="connsiteX1" fmla="*/ 2188588 w 3205138"/>
              <a:gd name="connsiteY1" fmla="*/ 0 h 6855446"/>
              <a:gd name="connsiteX2" fmla="*/ 3205138 w 3205138"/>
              <a:gd name="connsiteY2" fmla="*/ 1016550 h 6855446"/>
              <a:gd name="connsiteX3" fmla="*/ 3191388 w 3205138"/>
              <a:gd name="connsiteY3" fmla="*/ 6855446 h 6855446"/>
              <a:gd name="connsiteX4" fmla="*/ 462 w 3205138"/>
              <a:gd name="connsiteY4" fmla="*/ 2543269 h 6855446"/>
              <a:gd name="connsiteX5" fmla="*/ 5341 w 3205138"/>
              <a:gd name="connsiteY5" fmla="*/ 7620 h 6855446"/>
              <a:gd name="connsiteX0" fmla="*/ 5341 w 3205138"/>
              <a:gd name="connsiteY0" fmla="*/ 7620 h 2543269"/>
              <a:gd name="connsiteX1" fmla="*/ 2188588 w 3205138"/>
              <a:gd name="connsiteY1" fmla="*/ 0 h 2543269"/>
              <a:gd name="connsiteX2" fmla="*/ 3205138 w 3205138"/>
              <a:gd name="connsiteY2" fmla="*/ 1016550 h 2543269"/>
              <a:gd name="connsiteX3" fmla="*/ 3191388 w 3205138"/>
              <a:gd name="connsiteY3" fmla="*/ 2539924 h 2543269"/>
              <a:gd name="connsiteX4" fmla="*/ 462 w 3205138"/>
              <a:gd name="connsiteY4" fmla="*/ 2543269 h 2543269"/>
              <a:gd name="connsiteX5" fmla="*/ 5341 w 3205138"/>
              <a:gd name="connsiteY5" fmla="*/ 7620 h 2543269"/>
              <a:gd name="connsiteX0" fmla="*/ 5341 w 3205138"/>
              <a:gd name="connsiteY0" fmla="*/ 7620 h 2701617"/>
              <a:gd name="connsiteX1" fmla="*/ 2188588 w 3205138"/>
              <a:gd name="connsiteY1" fmla="*/ 0 h 2701617"/>
              <a:gd name="connsiteX2" fmla="*/ 3205138 w 3205138"/>
              <a:gd name="connsiteY2" fmla="*/ 1016550 h 2701617"/>
              <a:gd name="connsiteX3" fmla="*/ 3202539 w 3205138"/>
              <a:gd name="connsiteY3" fmla="*/ 2701617 h 2701617"/>
              <a:gd name="connsiteX4" fmla="*/ 462 w 3205138"/>
              <a:gd name="connsiteY4" fmla="*/ 2543269 h 2701617"/>
              <a:gd name="connsiteX5" fmla="*/ 5341 w 3205138"/>
              <a:gd name="connsiteY5" fmla="*/ 7620 h 2701617"/>
              <a:gd name="connsiteX0" fmla="*/ 10768 w 3210565"/>
              <a:gd name="connsiteY0" fmla="*/ 7620 h 2701617"/>
              <a:gd name="connsiteX1" fmla="*/ 2194015 w 3210565"/>
              <a:gd name="connsiteY1" fmla="*/ 0 h 2701617"/>
              <a:gd name="connsiteX2" fmla="*/ 3210565 w 3210565"/>
              <a:gd name="connsiteY2" fmla="*/ 1016550 h 2701617"/>
              <a:gd name="connsiteX3" fmla="*/ 3207966 w 3210565"/>
              <a:gd name="connsiteY3" fmla="*/ 2701617 h 2701617"/>
              <a:gd name="connsiteX4" fmla="*/ 314 w 3210565"/>
              <a:gd name="connsiteY4" fmla="*/ 2699387 h 2701617"/>
              <a:gd name="connsiteX5" fmla="*/ 10768 w 3210565"/>
              <a:gd name="connsiteY5" fmla="*/ 7620 h 2701617"/>
              <a:gd name="connsiteX0" fmla="*/ 0 w 3215672"/>
              <a:gd name="connsiteY0" fmla="*/ 1270 h 2701617"/>
              <a:gd name="connsiteX1" fmla="*/ 2199122 w 3215672"/>
              <a:gd name="connsiteY1" fmla="*/ 0 h 2701617"/>
              <a:gd name="connsiteX2" fmla="*/ 3215672 w 3215672"/>
              <a:gd name="connsiteY2" fmla="*/ 1016550 h 2701617"/>
              <a:gd name="connsiteX3" fmla="*/ 3213073 w 3215672"/>
              <a:gd name="connsiteY3" fmla="*/ 2701617 h 2701617"/>
              <a:gd name="connsiteX4" fmla="*/ 5421 w 3215672"/>
              <a:gd name="connsiteY4" fmla="*/ 2699387 h 2701617"/>
              <a:gd name="connsiteX5" fmla="*/ 0 w 3215672"/>
              <a:gd name="connsiteY5" fmla="*/ 1270 h 270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5672" h="2701617">
                <a:moveTo>
                  <a:pt x="0" y="1270"/>
                </a:moveTo>
                <a:lnTo>
                  <a:pt x="2199122" y="0"/>
                </a:lnTo>
                <a:cubicBezTo>
                  <a:pt x="2760547" y="0"/>
                  <a:pt x="3215672" y="455125"/>
                  <a:pt x="3215672" y="1016550"/>
                </a:cubicBezTo>
                <a:cubicBezTo>
                  <a:pt x="3211089" y="2962849"/>
                  <a:pt x="3217656" y="755318"/>
                  <a:pt x="3213073" y="2701617"/>
                </a:cubicBezTo>
                <a:lnTo>
                  <a:pt x="5421" y="2699387"/>
                </a:lnTo>
                <a:cubicBezTo>
                  <a:pt x="2699" y="660886"/>
                  <a:pt x="2722" y="2039771"/>
                  <a:pt x="0" y="1270"/>
                </a:cubicBezTo>
                <a:close/>
              </a:path>
            </a:pathLst>
          </a:custGeom>
          <a:solidFill>
            <a:srgbClr val="FECCBF"/>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ktangel: ett hörn rundat 8">
            <a:extLst>
              <a:ext uri="{FF2B5EF4-FFF2-40B4-BE49-F238E27FC236}">
                <a16:creationId xmlns:a16="http://schemas.microsoft.com/office/drawing/2014/main" id="{BDFA1FC2-67EF-0CA9-76E3-2A052D1BC5C9}"/>
              </a:ext>
              <a:ext uri="{C183D7F6-B498-43B3-948B-1728B52AA6E4}">
                <adec:decorative xmlns:adec="http://schemas.microsoft.com/office/drawing/2017/decorative" val="1"/>
              </a:ext>
            </a:extLst>
          </p:cNvPr>
          <p:cNvSpPr/>
          <p:nvPr/>
        </p:nvSpPr>
        <p:spPr bwMode="black">
          <a:xfrm rot="10800000" flipV="1">
            <a:off x="8738735" y="2675772"/>
            <a:ext cx="3474000" cy="4216761"/>
          </a:xfrm>
          <a:custGeom>
            <a:avLst/>
            <a:gdLst>
              <a:gd name="connsiteX0" fmla="*/ 0 w 11413068"/>
              <a:gd name="connsiteY0" fmla="*/ 0 h 6099176"/>
              <a:gd name="connsiteX1" fmla="*/ 10396518 w 11413068"/>
              <a:gd name="connsiteY1" fmla="*/ 0 h 6099176"/>
              <a:gd name="connsiteX2" fmla="*/ 11413068 w 11413068"/>
              <a:gd name="connsiteY2" fmla="*/ 1016550 h 6099176"/>
              <a:gd name="connsiteX3" fmla="*/ 11413068 w 11413068"/>
              <a:gd name="connsiteY3" fmla="*/ 6099176 h 6099176"/>
              <a:gd name="connsiteX4" fmla="*/ 0 w 11413068"/>
              <a:gd name="connsiteY4" fmla="*/ 6099176 h 6099176"/>
              <a:gd name="connsiteX5" fmla="*/ 0 w 11413068"/>
              <a:gd name="connsiteY5" fmla="*/ 0 h 6099176"/>
              <a:gd name="connsiteX0" fmla="*/ 2808514 w 11413068"/>
              <a:gd name="connsiteY0" fmla="*/ 0 h 6099176"/>
              <a:gd name="connsiteX1" fmla="*/ 10396518 w 11413068"/>
              <a:gd name="connsiteY1" fmla="*/ 0 h 6099176"/>
              <a:gd name="connsiteX2" fmla="*/ 11413068 w 11413068"/>
              <a:gd name="connsiteY2" fmla="*/ 1016550 h 6099176"/>
              <a:gd name="connsiteX3" fmla="*/ 11413068 w 11413068"/>
              <a:gd name="connsiteY3" fmla="*/ 6099176 h 6099176"/>
              <a:gd name="connsiteX4" fmla="*/ 0 w 11413068"/>
              <a:gd name="connsiteY4" fmla="*/ 6099176 h 6099176"/>
              <a:gd name="connsiteX5" fmla="*/ 2808514 w 11413068"/>
              <a:gd name="connsiteY5" fmla="*/ 0 h 6099176"/>
              <a:gd name="connsiteX0" fmla="*/ 359228 w 8963782"/>
              <a:gd name="connsiteY0" fmla="*/ 0 h 6115504"/>
              <a:gd name="connsiteX1" fmla="*/ 7947232 w 8963782"/>
              <a:gd name="connsiteY1" fmla="*/ 0 h 6115504"/>
              <a:gd name="connsiteX2" fmla="*/ 8963782 w 8963782"/>
              <a:gd name="connsiteY2" fmla="*/ 1016550 h 6115504"/>
              <a:gd name="connsiteX3" fmla="*/ 8963782 w 8963782"/>
              <a:gd name="connsiteY3" fmla="*/ 6099176 h 6115504"/>
              <a:gd name="connsiteX4" fmla="*/ 0 w 8963782"/>
              <a:gd name="connsiteY4" fmla="*/ 6115504 h 6115504"/>
              <a:gd name="connsiteX5" fmla="*/ 359228 w 8963782"/>
              <a:gd name="connsiteY5" fmla="*/ 0 h 6115504"/>
              <a:gd name="connsiteX0" fmla="*/ 0 w 8971947"/>
              <a:gd name="connsiteY0" fmla="*/ 0 h 6115504"/>
              <a:gd name="connsiteX1" fmla="*/ 7955397 w 8971947"/>
              <a:gd name="connsiteY1" fmla="*/ 0 h 6115504"/>
              <a:gd name="connsiteX2" fmla="*/ 8971947 w 8971947"/>
              <a:gd name="connsiteY2" fmla="*/ 1016550 h 6115504"/>
              <a:gd name="connsiteX3" fmla="*/ 8971947 w 8971947"/>
              <a:gd name="connsiteY3" fmla="*/ 6099176 h 6115504"/>
              <a:gd name="connsiteX4" fmla="*/ 8165 w 8971947"/>
              <a:gd name="connsiteY4" fmla="*/ 6115504 h 6115504"/>
              <a:gd name="connsiteX5" fmla="*/ 0 w 8971947"/>
              <a:gd name="connsiteY5" fmla="*/ 0 h 6115504"/>
              <a:gd name="connsiteX0" fmla="*/ 0 w 8971947"/>
              <a:gd name="connsiteY0" fmla="*/ 0 h 6858454"/>
              <a:gd name="connsiteX1" fmla="*/ 7955397 w 8971947"/>
              <a:gd name="connsiteY1" fmla="*/ 0 h 6858454"/>
              <a:gd name="connsiteX2" fmla="*/ 8971947 w 8971947"/>
              <a:gd name="connsiteY2" fmla="*/ 1016550 h 6858454"/>
              <a:gd name="connsiteX3" fmla="*/ 8971947 w 8971947"/>
              <a:gd name="connsiteY3" fmla="*/ 6099176 h 6858454"/>
              <a:gd name="connsiteX4" fmla="*/ 8165 w 8971947"/>
              <a:gd name="connsiteY4" fmla="*/ 6858454 h 6858454"/>
              <a:gd name="connsiteX5" fmla="*/ 0 w 8971947"/>
              <a:gd name="connsiteY5" fmla="*/ 0 h 6858454"/>
              <a:gd name="connsiteX0" fmla="*/ 0 w 8971947"/>
              <a:gd name="connsiteY0" fmla="*/ 0 h 6858454"/>
              <a:gd name="connsiteX1" fmla="*/ 7955397 w 8971947"/>
              <a:gd name="connsiteY1" fmla="*/ 0 h 6858454"/>
              <a:gd name="connsiteX2" fmla="*/ 8971947 w 8971947"/>
              <a:gd name="connsiteY2" fmla="*/ 1016550 h 6858454"/>
              <a:gd name="connsiteX3" fmla="*/ 8958197 w 8971947"/>
              <a:gd name="connsiteY3" fmla="*/ 6855446 h 6858454"/>
              <a:gd name="connsiteX4" fmla="*/ 8165 w 8971947"/>
              <a:gd name="connsiteY4" fmla="*/ 6858454 h 6858454"/>
              <a:gd name="connsiteX5" fmla="*/ 0 w 8971947"/>
              <a:gd name="connsiteY5" fmla="*/ 0 h 6858454"/>
              <a:gd name="connsiteX0" fmla="*/ 0 w 8971947"/>
              <a:gd name="connsiteY0" fmla="*/ 0 h 6858454"/>
              <a:gd name="connsiteX1" fmla="*/ 7955397 w 8971947"/>
              <a:gd name="connsiteY1" fmla="*/ 0 h 6858454"/>
              <a:gd name="connsiteX2" fmla="*/ 8971947 w 8971947"/>
              <a:gd name="connsiteY2" fmla="*/ 1016550 h 6858454"/>
              <a:gd name="connsiteX3" fmla="*/ 8958197 w 8971947"/>
              <a:gd name="connsiteY3" fmla="*/ 6855446 h 6858454"/>
              <a:gd name="connsiteX4" fmla="*/ 8165 w 8971947"/>
              <a:gd name="connsiteY4" fmla="*/ 6858454 h 6858454"/>
              <a:gd name="connsiteX5" fmla="*/ 0 w 8971947"/>
              <a:gd name="connsiteY5" fmla="*/ 0 h 6858454"/>
              <a:gd name="connsiteX0" fmla="*/ 10735 w 8982682"/>
              <a:gd name="connsiteY0" fmla="*/ 0 h 6862171"/>
              <a:gd name="connsiteX1" fmla="*/ 7966132 w 8982682"/>
              <a:gd name="connsiteY1" fmla="*/ 0 h 6862171"/>
              <a:gd name="connsiteX2" fmla="*/ 8982682 w 8982682"/>
              <a:gd name="connsiteY2" fmla="*/ 1016550 h 6862171"/>
              <a:gd name="connsiteX3" fmla="*/ 8968932 w 8982682"/>
              <a:gd name="connsiteY3" fmla="*/ 6855446 h 6862171"/>
              <a:gd name="connsiteX4" fmla="*/ 315 w 8982682"/>
              <a:gd name="connsiteY4" fmla="*/ 6862171 h 6862171"/>
              <a:gd name="connsiteX5" fmla="*/ 10735 w 8982682"/>
              <a:gd name="connsiteY5" fmla="*/ 0 h 6862171"/>
              <a:gd name="connsiteX0" fmla="*/ 4723392 w 8982369"/>
              <a:gd name="connsiteY0" fmla="*/ 236220 h 6862171"/>
              <a:gd name="connsiteX1" fmla="*/ 7965819 w 8982369"/>
              <a:gd name="connsiteY1" fmla="*/ 0 h 6862171"/>
              <a:gd name="connsiteX2" fmla="*/ 8982369 w 8982369"/>
              <a:gd name="connsiteY2" fmla="*/ 1016550 h 6862171"/>
              <a:gd name="connsiteX3" fmla="*/ 8968619 w 8982369"/>
              <a:gd name="connsiteY3" fmla="*/ 6855446 h 6862171"/>
              <a:gd name="connsiteX4" fmla="*/ 2 w 8982369"/>
              <a:gd name="connsiteY4" fmla="*/ 6862171 h 6862171"/>
              <a:gd name="connsiteX5" fmla="*/ 4723392 w 8982369"/>
              <a:gd name="connsiteY5" fmla="*/ 236220 h 6862171"/>
              <a:gd name="connsiteX0" fmla="*/ 5782571 w 8982368"/>
              <a:gd name="connsiteY0" fmla="*/ 7620 h 6862171"/>
              <a:gd name="connsiteX1" fmla="*/ 7965818 w 8982368"/>
              <a:gd name="connsiteY1" fmla="*/ 0 h 6862171"/>
              <a:gd name="connsiteX2" fmla="*/ 8982368 w 8982368"/>
              <a:gd name="connsiteY2" fmla="*/ 1016550 h 6862171"/>
              <a:gd name="connsiteX3" fmla="*/ 8968618 w 8982368"/>
              <a:gd name="connsiteY3" fmla="*/ 6855446 h 6862171"/>
              <a:gd name="connsiteX4" fmla="*/ 1 w 8982368"/>
              <a:gd name="connsiteY4" fmla="*/ 6862171 h 6862171"/>
              <a:gd name="connsiteX5" fmla="*/ 5782571 w 8982368"/>
              <a:gd name="connsiteY5" fmla="*/ 7620 h 6862171"/>
              <a:gd name="connsiteX0" fmla="*/ 0 w 3199797"/>
              <a:gd name="connsiteY0" fmla="*/ 7620 h 6855446"/>
              <a:gd name="connsiteX1" fmla="*/ 2183247 w 3199797"/>
              <a:gd name="connsiteY1" fmla="*/ 0 h 6855446"/>
              <a:gd name="connsiteX2" fmla="*/ 3199797 w 3199797"/>
              <a:gd name="connsiteY2" fmla="*/ 1016550 h 6855446"/>
              <a:gd name="connsiteX3" fmla="*/ 3186047 w 3199797"/>
              <a:gd name="connsiteY3" fmla="*/ 6855446 h 6855446"/>
              <a:gd name="connsiteX4" fmla="*/ 34030 w 3199797"/>
              <a:gd name="connsiteY4" fmla="*/ 6824071 h 6855446"/>
              <a:gd name="connsiteX5" fmla="*/ 0 w 3199797"/>
              <a:gd name="connsiteY5" fmla="*/ 7620 h 6855446"/>
              <a:gd name="connsiteX0" fmla="*/ 10769 w 3210566"/>
              <a:gd name="connsiteY0" fmla="*/ 7620 h 6855446"/>
              <a:gd name="connsiteX1" fmla="*/ 2194016 w 3210566"/>
              <a:gd name="connsiteY1" fmla="*/ 0 h 6855446"/>
              <a:gd name="connsiteX2" fmla="*/ 3210566 w 3210566"/>
              <a:gd name="connsiteY2" fmla="*/ 1016550 h 6855446"/>
              <a:gd name="connsiteX3" fmla="*/ 3196816 w 3210566"/>
              <a:gd name="connsiteY3" fmla="*/ 6855446 h 6855446"/>
              <a:gd name="connsiteX4" fmla="*/ 314 w 3210566"/>
              <a:gd name="connsiteY4" fmla="*/ 3156586 h 6855446"/>
              <a:gd name="connsiteX5" fmla="*/ 10769 w 3210566"/>
              <a:gd name="connsiteY5" fmla="*/ 7620 h 6855446"/>
              <a:gd name="connsiteX0" fmla="*/ 5341 w 3205138"/>
              <a:gd name="connsiteY0" fmla="*/ 7620 h 6855446"/>
              <a:gd name="connsiteX1" fmla="*/ 2188588 w 3205138"/>
              <a:gd name="connsiteY1" fmla="*/ 0 h 6855446"/>
              <a:gd name="connsiteX2" fmla="*/ 3205138 w 3205138"/>
              <a:gd name="connsiteY2" fmla="*/ 1016550 h 6855446"/>
              <a:gd name="connsiteX3" fmla="*/ 3191388 w 3205138"/>
              <a:gd name="connsiteY3" fmla="*/ 6855446 h 6855446"/>
              <a:gd name="connsiteX4" fmla="*/ 462 w 3205138"/>
              <a:gd name="connsiteY4" fmla="*/ 2543269 h 6855446"/>
              <a:gd name="connsiteX5" fmla="*/ 5341 w 3205138"/>
              <a:gd name="connsiteY5" fmla="*/ 7620 h 6855446"/>
              <a:gd name="connsiteX0" fmla="*/ 5341 w 3205138"/>
              <a:gd name="connsiteY0" fmla="*/ 7620 h 2543269"/>
              <a:gd name="connsiteX1" fmla="*/ 2188588 w 3205138"/>
              <a:gd name="connsiteY1" fmla="*/ 0 h 2543269"/>
              <a:gd name="connsiteX2" fmla="*/ 3205138 w 3205138"/>
              <a:gd name="connsiteY2" fmla="*/ 1016550 h 2543269"/>
              <a:gd name="connsiteX3" fmla="*/ 3191388 w 3205138"/>
              <a:gd name="connsiteY3" fmla="*/ 2539924 h 2543269"/>
              <a:gd name="connsiteX4" fmla="*/ 462 w 3205138"/>
              <a:gd name="connsiteY4" fmla="*/ 2543269 h 2543269"/>
              <a:gd name="connsiteX5" fmla="*/ 5341 w 3205138"/>
              <a:gd name="connsiteY5" fmla="*/ 7620 h 2543269"/>
              <a:gd name="connsiteX0" fmla="*/ 5341 w 3205138"/>
              <a:gd name="connsiteY0" fmla="*/ 7620 h 2701617"/>
              <a:gd name="connsiteX1" fmla="*/ 2188588 w 3205138"/>
              <a:gd name="connsiteY1" fmla="*/ 0 h 2701617"/>
              <a:gd name="connsiteX2" fmla="*/ 3205138 w 3205138"/>
              <a:gd name="connsiteY2" fmla="*/ 1016550 h 2701617"/>
              <a:gd name="connsiteX3" fmla="*/ 3202539 w 3205138"/>
              <a:gd name="connsiteY3" fmla="*/ 2701617 h 2701617"/>
              <a:gd name="connsiteX4" fmla="*/ 462 w 3205138"/>
              <a:gd name="connsiteY4" fmla="*/ 2543269 h 2701617"/>
              <a:gd name="connsiteX5" fmla="*/ 5341 w 3205138"/>
              <a:gd name="connsiteY5" fmla="*/ 7620 h 2701617"/>
              <a:gd name="connsiteX0" fmla="*/ 10768 w 3210565"/>
              <a:gd name="connsiteY0" fmla="*/ 7620 h 2701617"/>
              <a:gd name="connsiteX1" fmla="*/ 2194015 w 3210565"/>
              <a:gd name="connsiteY1" fmla="*/ 0 h 2701617"/>
              <a:gd name="connsiteX2" fmla="*/ 3210565 w 3210565"/>
              <a:gd name="connsiteY2" fmla="*/ 1016550 h 2701617"/>
              <a:gd name="connsiteX3" fmla="*/ 3207966 w 3210565"/>
              <a:gd name="connsiteY3" fmla="*/ 2701617 h 2701617"/>
              <a:gd name="connsiteX4" fmla="*/ 314 w 3210565"/>
              <a:gd name="connsiteY4" fmla="*/ 2699387 h 2701617"/>
              <a:gd name="connsiteX5" fmla="*/ 10768 w 3210565"/>
              <a:gd name="connsiteY5" fmla="*/ 7620 h 2701617"/>
              <a:gd name="connsiteX0" fmla="*/ 0 w 3215672"/>
              <a:gd name="connsiteY0" fmla="*/ 1270 h 2701617"/>
              <a:gd name="connsiteX1" fmla="*/ 2199122 w 3215672"/>
              <a:gd name="connsiteY1" fmla="*/ 0 h 2701617"/>
              <a:gd name="connsiteX2" fmla="*/ 3215672 w 3215672"/>
              <a:gd name="connsiteY2" fmla="*/ 1016550 h 2701617"/>
              <a:gd name="connsiteX3" fmla="*/ 3213073 w 3215672"/>
              <a:gd name="connsiteY3" fmla="*/ 2701617 h 2701617"/>
              <a:gd name="connsiteX4" fmla="*/ 5421 w 3215672"/>
              <a:gd name="connsiteY4" fmla="*/ 2699387 h 2701617"/>
              <a:gd name="connsiteX5" fmla="*/ 0 w 3215672"/>
              <a:gd name="connsiteY5" fmla="*/ 1270 h 2701617"/>
              <a:gd name="connsiteX0" fmla="*/ 1873 w 3217545"/>
              <a:gd name="connsiteY0" fmla="*/ 1270 h 4216761"/>
              <a:gd name="connsiteX1" fmla="*/ 2200995 w 3217545"/>
              <a:gd name="connsiteY1" fmla="*/ 0 h 4216761"/>
              <a:gd name="connsiteX2" fmla="*/ 3217545 w 3217545"/>
              <a:gd name="connsiteY2" fmla="*/ 1016550 h 4216761"/>
              <a:gd name="connsiteX3" fmla="*/ 3214946 w 3217545"/>
              <a:gd name="connsiteY3" fmla="*/ 2701617 h 4216761"/>
              <a:gd name="connsiteX4" fmla="*/ 668 w 3217545"/>
              <a:gd name="connsiteY4" fmla="*/ 4216761 h 4216761"/>
              <a:gd name="connsiteX5" fmla="*/ 1873 w 3217545"/>
              <a:gd name="connsiteY5" fmla="*/ 1270 h 4216761"/>
              <a:gd name="connsiteX0" fmla="*/ 1873 w 3217545"/>
              <a:gd name="connsiteY0" fmla="*/ 1270 h 4216761"/>
              <a:gd name="connsiteX1" fmla="*/ 2200995 w 3217545"/>
              <a:gd name="connsiteY1" fmla="*/ 0 h 4216761"/>
              <a:gd name="connsiteX2" fmla="*/ 3217545 w 3217545"/>
              <a:gd name="connsiteY2" fmla="*/ 1016550 h 4216761"/>
              <a:gd name="connsiteX3" fmla="*/ 3214946 w 3217545"/>
              <a:gd name="connsiteY3" fmla="*/ 4192486 h 4216761"/>
              <a:gd name="connsiteX4" fmla="*/ 668 w 3217545"/>
              <a:gd name="connsiteY4" fmla="*/ 4216761 h 4216761"/>
              <a:gd name="connsiteX5" fmla="*/ 1873 w 3217545"/>
              <a:gd name="connsiteY5" fmla="*/ 1270 h 4216761"/>
              <a:gd name="connsiteX0" fmla="*/ 1873 w 3331963"/>
              <a:gd name="connsiteY0" fmla="*/ 1270 h 4216761"/>
              <a:gd name="connsiteX1" fmla="*/ 2200995 w 3331963"/>
              <a:gd name="connsiteY1" fmla="*/ 0 h 4216761"/>
              <a:gd name="connsiteX2" fmla="*/ 3217545 w 3331963"/>
              <a:gd name="connsiteY2" fmla="*/ 1016550 h 4216761"/>
              <a:gd name="connsiteX3" fmla="*/ 3331839 w 3331963"/>
              <a:gd name="connsiteY3" fmla="*/ 4129424 h 4216761"/>
              <a:gd name="connsiteX4" fmla="*/ 668 w 3331963"/>
              <a:gd name="connsiteY4" fmla="*/ 4216761 h 4216761"/>
              <a:gd name="connsiteX5" fmla="*/ 1873 w 3331963"/>
              <a:gd name="connsiteY5" fmla="*/ 1270 h 4216761"/>
              <a:gd name="connsiteX0" fmla="*/ 1873 w 3230211"/>
              <a:gd name="connsiteY0" fmla="*/ 1270 h 4216761"/>
              <a:gd name="connsiteX1" fmla="*/ 2200995 w 3230211"/>
              <a:gd name="connsiteY1" fmla="*/ 0 h 4216761"/>
              <a:gd name="connsiteX2" fmla="*/ 3217545 w 3230211"/>
              <a:gd name="connsiteY2" fmla="*/ 1016550 h 4216761"/>
              <a:gd name="connsiteX3" fmla="*/ 3229558 w 3230211"/>
              <a:gd name="connsiteY3" fmla="*/ 4192486 h 4216761"/>
              <a:gd name="connsiteX4" fmla="*/ 668 w 3230211"/>
              <a:gd name="connsiteY4" fmla="*/ 4216761 h 4216761"/>
              <a:gd name="connsiteX5" fmla="*/ 1873 w 3230211"/>
              <a:gd name="connsiteY5" fmla="*/ 1270 h 4216761"/>
              <a:gd name="connsiteX0" fmla="*/ 1873 w 3223194"/>
              <a:gd name="connsiteY0" fmla="*/ 1270 h 4216761"/>
              <a:gd name="connsiteX1" fmla="*/ 2200995 w 3223194"/>
              <a:gd name="connsiteY1" fmla="*/ 0 h 4216761"/>
              <a:gd name="connsiteX2" fmla="*/ 3217545 w 3223194"/>
              <a:gd name="connsiteY2" fmla="*/ 1016550 h 4216761"/>
              <a:gd name="connsiteX3" fmla="*/ 3222253 w 3223194"/>
              <a:gd name="connsiteY3" fmla="*/ 4216134 h 4216761"/>
              <a:gd name="connsiteX4" fmla="*/ 668 w 3223194"/>
              <a:gd name="connsiteY4" fmla="*/ 4216761 h 4216761"/>
              <a:gd name="connsiteX5" fmla="*/ 1873 w 3223194"/>
              <a:gd name="connsiteY5" fmla="*/ 1270 h 4216761"/>
              <a:gd name="connsiteX0" fmla="*/ 1873 w 3217980"/>
              <a:gd name="connsiteY0" fmla="*/ 1270 h 4216761"/>
              <a:gd name="connsiteX1" fmla="*/ 2200995 w 3217980"/>
              <a:gd name="connsiteY1" fmla="*/ 0 h 4216761"/>
              <a:gd name="connsiteX2" fmla="*/ 3217545 w 3217980"/>
              <a:gd name="connsiteY2" fmla="*/ 1016550 h 4216761"/>
              <a:gd name="connsiteX3" fmla="*/ 3216528 w 3217980"/>
              <a:gd name="connsiteY3" fmla="*/ 4191420 h 4216761"/>
              <a:gd name="connsiteX4" fmla="*/ 668 w 3217980"/>
              <a:gd name="connsiteY4" fmla="*/ 4216761 h 4216761"/>
              <a:gd name="connsiteX5" fmla="*/ 1873 w 3217980"/>
              <a:gd name="connsiteY5" fmla="*/ 1270 h 4216761"/>
              <a:gd name="connsiteX0" fmla="*/ 1873 w 3217980"/>
              <a:gd name="connsiteY0" fmla="*/ 1270 h 4216761"/>
              <a:gd name="connsiteX1" fmla="*/ 2200995 w 3217980"/>
              <a:gd name="connsiteY1" fmla="*/ 0 h 4216761"/>
              <a:gd name="connsiteX2" fmla="*/ 3217545 w 3217980"/>
              <a:gd name="connsiteY2" fmla="*/ 1016550 h 4216761"/>
              <a:gd name="connsiteX3" fmla="*/ 3216528 w 3217980"/>
              <a:gd name="connsiteY3" fmla="*/ 4191420 h 4216761"/>
              <a:gd name="connsiteX4" fmla="*/ 668 w 3217980"/>
              <a:gd name="connsiteY4" fmla="*/ 4216761 h 4216761"/>
              <a:gd name="connsiteX5" fmla="*/ 1873 w 3217980"/>
              <a:gd name="connsiteY5" fmla="*/ 1270 h 42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7980" h="4216761">
                <a:moveTo>
                  <a:pt x="1873" y="1270"/>
                </a:moveTo>
                <a:lnTo>
                  <a:pt x="2200995" y="0"/>
                </a:lnTo>
                <a:cubicBezTo>
                  <a:pt x="2762420" y="0"/>
                  <a:pt x="3217545" y="455125"/>
                  <a:pt x="3217545" y="1016550"/>
                </a:cubicBezTo>
                <a:cubicBezTo>
                  <a:pt x="3212962" y="2962849"/>
                  <a:pt x="3221111" y="2245121"/>
                  <a:pt x="3216528" y="4191420"/>
                </a:cubicBezTo>
                <a:lnTo>
                  <a:pt x="668" y="4216761"/>
                </a:lnTo>
                <a:cubicBezTo>
                  <a:pt x="-2054" y="2178260"/>
                  <a:pt x="4595" y="2039771"/>
                  <a:pt x="1873" y="127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28779799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ett hörn rundat 8">
            <a:extLst>
              <a:ext uri="{FF2B5EF4-FFF2-40B4-BE49-F238E27FC236}">
                <a16:creationId xmlns:a16="http://schemas.microsoft.com/office/drawing/2014/main" id="{871B927E-C14C-A9C4-22B2-11CFD5A5CF2C}"/>
              </a:ext>
              <a:ext uri="{C183D7F6-B498-43B3-948B-1728B52AA6E4}">
                <adec:decorative xmlns:adec="http://schemas.microsoft.com/office/drawing/2017/decorative" val="1"/>
              </a:ext>
            </a:extLst>
          </p:cNvPr>
          <p:cNvSpPr/>
          <p:nvPr/>
        </p:nvSpPr>
        <p:spPr bwMode="black">
          <a:xfrm>
            <a:off x="0" y="2340000"/>
            <a:ext cx="12196800" cy="4890959"/>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ktangel: ett hörn rundat 8">
            <a:extLst>
              <a:ext uri="{FF2B5EF4-FFF2-40B4-BE49-F238E27FC236}">
                <a16:creationId xmlns:a16="http://schemas.microsoft.com/office/drawing/2014/main" id="{F19BFAB1-30FC-3395-F855-268E2FB5C49D}"/>
              </a:ext>
              <a:ext uri="{C183D7F6-B498-43B3-948B-1728B52AA6E4}">
                <adec:decorative xmlns:adec="http://schemas.microsoft.com/office/drawing/2017/decorative" val="1"/>
              </a:ext>
            </a:extLst>
          </p:cNvPr>
          <p:cNvSpPr/>
          <p:nvPr/>
        </p:nvSpPr>
        <p:spPr bwMode="black">
          <a:xfrm flipV="1">
            <a:off x="-6452" y="0"/>
            <a:ext cx="12226357" cy="2347200"/>
          </a:xfrm>
          <a:custGeom>
            <a:avLst/>
            <a:gdLst>
              <a:gd name="connsiteX0" fmla="*/ 0 w 12193200"/>
              <a:gd name="connsiteY0" fmla="*/ 0 h 4890959"/>
              <a:gd name="connsiteX1" fmla="*/ 11378024 w 12193200"/>
              <a:gd name="connsiteY1" fmla="*/ 0 h 4890959"/>
              <a:gd name="connsiteX2" fmla="*/ 12193200 w 12193200"/>
              <a:gd name="connsiteY2" fmla="*/ 815176 h 4890959"/>
              <a:gd name="connsiteX3" fmla="*/ 12193200 w 12193200"/>
              <a:gd name="connsiteY3" fmla="*/ 4890959 h 4890959"/>
              <a:gd name="connsiteX4" fmla="*/ 0 w 12193200"/>
              <a:gd name="connsiteY4" fmla="*/ 4890959 h 4890959"/>
              <a:gd name="connsiteX5" fmla="*/ 0 w 12193200"/>
              <a:gd name="connsiteY5" fmla="*/ 0 h 4890959"/>
              <a:gd name="connsiteX0" fmla="*/ 0 w 12201667"/>
              <a:gd name="connsiteY0" fmla="*/ 0 h 4890959"/>
              <a:gd name="connsiteX1" fmla="*/ 11378024 w 12201667"/>
              <a:gd name="connsiteY1" fmla="*/ 0 h 4890959"/>
              <a:gd name="connsiteX2" fmla="*/ 12193200 w 12201667"/>
              <a:gd name="connsiteY2" fmla="*/ 815176 h 4890959"/>
              <a:gd name="connsiteX3" fmla="*/ 12201667 w 12201667"/>
              <a:gd name="connsiteY3" fmla="*/ 3290759 h 4890959"/>
              <a:gd name="connsiteX4" fmla="*/ 0 w 12201667"/>
              <a:gd name="connsiteY4" fmla="*/ 4890959 h 4890959"/>
              <a:gd name="connsiteX5" fmla="*/ 0 w 12201667"/>
              <a:gd name="connsiteY5" fmla="*/ 0 h 4890959"/>
              <a:gd name="connsiteX0" fmla="*/ 0 w 12193575"/>
              <a:gd name="connsiteY0" fmla="*/ 0 h 4890959"/>
              <a:gd name="connsiteX1" fmla="*/ 11378024 w 12193575"/>
              <a:gd name="connsiteY1" fmla="*/ 0 h 4890959"/>
              <a:gd name="connsiteX2" fmla="*/ 12193200 w 12193575"/>
              <a:gd name="connsiteY2" fmla="*/ 815176 h 4890959"/>
              <a:gd name="connsiteX3" fmla="*/ 12184734 w 12193575"/>
              <a:gd name="connsiteY3" fmla="*/ 2537226 h 4890959"/>
              <a:gd name="connsiteX4" fmla="*/ 0 w 12193575"/>
              <a:gd name="connsiteY4" fmla="*/ 4890959 h 4890959"/>
              <a:gd name="connsiteX5" fmla="*/ 0 w 12193575"/>
              <a:gd name="connsiteY5" fmla="*/ 0 h 4890959"/>
              <a:gd name="connsiteX0" fmla="*/ 0 w 12193575"/>
              <a:gd name="connsiteY0" fmla="*/ 0 h 2537226"/>
              <a:gd name="connsiteX1" fmla="*/ 11378024 w 12193575"/>
              <a:gd name="connsiteY1" fmla="*/ 0 h 2537226"/>
              <a:gd name="connsiteX2" fmla="*/ 12193200 w 12193575"/>
              <a:gd name="connsiteY2" fmla="*/ 815176 h 2537226"/>
              <a:gd name="connsiteX3" fmla="*/ 12184734 w 12193575"/>
              <a:gd name="connsiteY3" fmla="*/ 2537226 h 2537226"/>
              <a:gd name="connsiteX4" fmla="*/ 8467 w 12193575"/>
              <a:gd name="connsiteY4" fmla="*/ 2537225 h 2537226"/>
              <a:gd name="connsiteX5" fmla="*/ 0 w 12193575"/>
              <a:gd name="connsiteY5" fmla="*/ 0 h 2537226"/>
              <a:gd name="connsiteX0" fmla="*/ 10348 w 12203923"/>
              <a:gd name="connsiteY0" fmla="*/ 0 h 2537226"/>
              <a:gd name="connsiteX1" fmla="*/ 11388372 w 12203923"/>
              <a:gd name="connsiteY1" fmla="*/ 0 h 2537226"/>
              <a:gd name="connsiteX2" fmla="*/ 12203548 w 12203923"/>
              <a:gd name="connsiteY2" fmla="*/ 815176 h 2537226"/>
              <a:gd name="connsiteX3" fmla="*/ 12195082 w 12203923"/>
              <a:gd name="connsiteY3" fmla="*/ 2537226 h 2537226"/>
              <a:gd name="connsiteX4" fmla="*/ 342 w 12203923"/>
              <a:gd name="connsiteY4" fmla="*/ 2537225 h 2537226"/>
              <a:gd name="connsiteX5" fmla="*/ 10348 w 12203923"/>
              <a:gd name="connsiteY5" fmla="*/ 0 h 2537226"/>
              <a:gd name="connsiteX0" fmla="*/ 10348 w 12213555"/>
              <a:gd name="connsiteY0" fmla="*/ 0 h 2537226"/>
              <a:gd name="connsiteX1" fmla="*/ 11388372 w 12213555"/>
              <a:gd name="connsiteY1" fmla="*/ 0 h 2537226"/>
              <a:gd name="connsiteX2" fmla="*/ 12203548 w 12213555"/>
              <a:gd name="connsiteY2" fmla="*/ 815176 h 2537226"/>
              <a:gd name="connsiteX3" fmla="*/ 12213555 w 12213555"/>
              <a:gd name="connsiteY3" fmla="*/ 2537226 h 2537226"/>
              <a:gd name="connsiteX4" fmla="*/ 342 w 12213555"/>
              <a:gd name="connsiteY4" fmla="*/ 2537225 h 2537226"/>
              <a:gd name="connsiteX5" fmla="*/ 10348 w 12213555"/>
              <a:gd name="connsiteY5" fmla="*/ 0 h 2537226"/>
              <a:gd name="connsiteX0" fmla="*/ 0 w 12245305"/>
              <a:gd name="connsiteY0" fmla="*/ 0 h 2537226"/>
              <a:gd name="connsiteX1" fmla="*/ 11420122 w 12245305"/>
              <a:gd name="connsiteY1" fmla="*/ 0 h 2537226"/>
              <a:gd name="connsiteX2" fmla="*/ 12235298 w 12245305"/>
              <a:gd name="connsiteY2" fmla="*/ 815176 h 2537226"/>
              <a:gd name="connsiteX3" fmla="*/ 12245305 w 12245305"/>
              <a:gd name="connsiteY3" fmla="*/ 2537226 h 2537226"/>
              <a:gd name="connsiteX4" fmla="*/ 32092 w 12245305"/>
              <a:gd name="connsiteY4" fmla="*/ 2537225 h 2537226"/>
              <a:gd name="connsiteX5" fmla="*/ 0 w 12245305"/>
              <a:gd name="connsiteY5" fmla="*/ 0 h 2537226"/>
              <a:gd name="connsiteX0" fmla="*/ 0 w 12219905"/>
              <a:gd name="connsiteY0" fmla="*/ 0 h 2537226"/>
              <a:gd name="connsiteX1" fmla="*/ 11394722 w 12219905"/>
              <a:gd name="connsiteY1" fmla="*/ 0 h 2537226"/>
              <a:gd name="connsiteX2" fmla="*/ 12209898 w 12219905"/>
              <a:gd name="connsiteY2" fmla="*/ 815176 h 2537226"/>
              <a:gd name="connsiteX3" fmla="*/ 12219905 w 12219905"/>
              <a:gd name="connsiteY3" fmla="*/ 2537226 h 2537226"/>
              <a:gd name="connsiteX4" fmla="*/ 6692 w 12219905"/>
              <a:gd name="connsiteY4" fmla="*/ 2537225 h 2537226"/>
              <a:gd name="connsiteX5" fmla="*/ 0 w 12219905"/>
              <a:gd name="connsiteY5" fmla="*/ 0 h 2537226"/>
              <a:gd name="connsiteX0" fmla="*/ 6452 w 12226357"/>
              <a:gd name="connsiteY0" fmla="*/ 0 h 2537226"/>
              <a:gd name="connsiteX1" fmla="*/ 11401174 w 12226357"/>
              <a:gd name="connsiteY1" fmla="*/ 0 h 2537226"/>
              <a:gd name="connsiteX2" fmla="*/ 12216350 w 12226357"/>
              <a:gd name="connsiteY2" fmla="*/ 815176 h 2537226"/>
              <a:gd name="connsiteX3" fmla="*/ 12226357 w 12226357"/>
              <a:gd name="connsiteY3" fmla="*/ 2537226 h 2537226"/>
              <a:gd name="connsiteX4" fmla="*/ 444 w 12226357"/>
              <a:gd name="connsiteY4" fmla="*/ 2533782 h 2537226"/>
              <a:gd name="connsiteX5" fmla="*/ 6452 w 12226357"/>
              <a:gd name="connsiteY5" fmla="*/ 0 h 253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6357" h="2537226">
                <a:moveTo>
                  <a:pt x="6452" y="0"/>
                </a:moveTo>
                <a:lnTo>
                  <a:pt x="11401174" y="0"/>
                </a:lnTo>
                <a:cubicBezTo>
                  <a:pt x="11851383" y="0"/>
                  <a:pt x="12216350" y="364967"/>
                  <a:pt x="12216350" y="815176"/>
                </a:cubicBezTo>
                <a:cubicBezTo>
                  <a:pt x="12219172" y="1640370"/>
                  <a:pt x="12223535" y="1712032"/>
                  <a:pt x="12226357" y="2537226"/>
                </a:cubicBezTo>
                <a:lnTo>
                  <a:pt x="444" y="2533782"/>
                </a:lnTo>
                <a:cubicBezTo>
                  <a:pt x="-2378" y="1688040"/>
                  <a:pt x="9274" y="845742"/>
                  <a:pt x="6452" y="0"/>
                </a:cubicBezTo>
                <a:close/>
              </a:path>
            </a:pathLst>
          </a:custGeom>
          <a:solidFill>
            <a:srgbClr val="FD5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115A0326-038D-6D16-8565-6DE196286E5D}"/>
              </a:ext>
            </a:extLst>
          </p:cNvPr>
          <p:cNvSpPr>
            <a:spLocks noGrp="1"/>
          </p:cNvSpPr>
          <p:nvPr>
            <p:ph sz="quarter" idx="4294967295"/>
          </p:nvPr>
        </p:nvSpPr>
        <p:spPr>
          <a:xfrm>
            <a:off x="1080000" y="3060000"/>
            <a:ext cx="10064250" cy="3612777"/>
          </a:xfrm>
        </p:spPr>
        <p:txBody>
          <a:bodyPr/>
          <a:lstStyle/>
          <a:p>
            <a:r>
              <a:rPr lang="sv-SE" dirty="0">
                <a:latin typeface="VGR Sans" pitchFamily="2" charset="77"/>
              </a:rPr>
              <a:t>Främja samverkan och gemensam resursanvändning</a:t>
            </a:r>
          </a:p>
          <a:p>
            <a:r>
              <a:rPr lang="sv-SE" dirty="0">
                <a:latin typeface="VGR Sans" pitchFamily="2" charset="77"/>
              </a:rPr>
              <a:t>Stärka samverkan över politikområden</a:t>
            </a:r>
          </a:p>
          <a:p>
            <a:r>
              <a:rPr lang="sv-SE" dirty="0">
                <a:latin typeface="VGR Sans" pitchFamily="2" charset="77"/>
              </a:rPr>
              <a:t>Utveckla former för flernivåsamverkan</a:t>
            </a:r>
          </a:p>
        </p:txBody>
      </p:sp>
      <p:sp>
        <p:nvSpPr>
          <p:cNvPr id="11" name="Rubrik 1">
            <a:extLst>
              <a:ext uri="{FF2B5EF4-FFF2-40B4-BE49-F238E27FC236}">
                <a16:creationId xmlns:a16="http://schemas.microsoft.com/office/drawing/2014/main" id="{FB5D0328-0919-3AB0-A704-6DB0055D3331}"/>
              </a:ext>
            </a:extLst>
          </p:cNvPr>
          <p:cNvSpPr txBox="1">
            <a:spLocks/>
          </p:cNvSpPr>
          <p:nvPr/>
        </p:nvSpPr>
        <p:spPr>
          <a:xfrm>
            <a:off x="2500650" y="981479"/>
            <a:ext cx="8643600" cy="665681"/>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300" kern="1200">
                <a:solidFill>
                  <a:schemeClr val="tx1"/>
                </a:solidFill>
                <a:latin typeface="+mj-lt"/>
                <a:ea typeface="+mj-ea"/>
                <a:cs typeface="+mj-cs"/>
              </a:defRPr>
            </a:lvl1pPr>
          </a:lstStyle>
          <a:p>
            <a:r>
              <a:rPr lang="sv-SE" sz="3600" dirty="0">
                <a:latin typeface="VGR Sans Medium" pitchFamily="2" charset="77"/>
              </a:rPr>
              <a:t>Samverkan och synergi</a:t>
            </a:r>
          </a:p>
        </p:txBody>
      </p:sp>
      <p:pic>
        <p:nvPicPr>
          <p:cNvPr id="2" name="Bildobjekt 1" descr="En bild som visar svart, mörker&#10;&#10;Automatiskt genererad beskrivning">
            <a:extLst>
              <a:ext uri="{FF2B5EF4-FFF2-40B4-BE49-F238E27FC236}">
                <a16:creationId xmlns:a16="http://schemas.microsoft.com/office/drawing/2014/main" id="{588F03D7-0E87-58D4-B706-3B2E279BF73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7750" y="774319"/>
            <a:ext cx="1188000" cy="1188000"/>
          </a:xfrm>
          <a:prstGeom prst="rect">
            <a:avLst/>
          </a:prstGeom>
        </p:spPr>
      </p:pic>
    </p:spTree>
    <p:extLst>
      <p:ext uri="{BB962C8B-B14F-4D97-AF65-F5344CB8AC3E}">
        <p14:creationId xmlns:p14="http://schemas.microsoft.com/office/powerpoint/2010/main" val="1214916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ett hörn rundat 8">
            <a:extLst>
              <a:ext uri="{FF2B5EF4-FFF2-40B4-BE49-F238E27FC236}">
                <a16:creationId xmlns:a16="http://schemas.microsoft.com/office/drawing/2014/main" id="{871B927E-C14C-A9C4-22B2-11CFD5A5CF2C}"/>
              </a:ext>
              <a:ext uri="{C183D7F6-B498-43B3-948B-1728B52AA6E4}">
                <adec:decorative xmlns:adec="http://schemas.microsoft.com/office/drawing/2017/decorative" val="1"/>
              </a:ext>
            </a:extLst>
          </p:cNvPr>
          <p:cNvSpPr/>
          <p:nvPr/>
        </p:nvSpPr>
        <p:spPr bwMode="black">
          <a:xfrm>
            <a:off x="0" y="2340000"/>
            <a:ext cx="12196800" cy="4890959"/>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ett hörn rundat 8">
            <a:extLst>
              <a:ext uri="{FF2B5EF4-FFF2-40B4-BE49-F238E27FC236}">
                <a16:creationId xmlns:a16="http://schemas.microsoft.com/office/drawing/2014/main" id="{DD08E08F-A254-1C54-6308-7D6A67F533E7}"/>
              </a:ext>
              <a:ext uri="{C183D7F6-B498-43B3-948B-1728B52AA6E4}">
                <adec:decorative xmlns:adec="http://schemas.microsoft.com/office/drawing/2017/decorative" val="1"/>
              </a:ext>
            </a:extLst>
          </p:cNvPr>
          <p:cNvSpPr/>
          <p:nvPr/>
        </p:nvSpPr>
        <p:spPr bwMode="black">
          <a:xfrm flipV="1">
            <a:off x="-6452" y="0"/>
            <a:ext cx="12226357" cy="2347200"/>
          </a:xfrm>
          <a:custGeom>
            <a:avLst/>
            <a:gdLst>
              <a:gd name="connsiteX0" fmla="*/ 0 w 12193200"/>
              <a:gd name="connsiteY0" fmla="*/ 0 h 4890959"/>
              <a:gd name="connsiteX1" fmla="*/ 11378024 w 12193200"/>
              <a:gd name="connsiteY1" fmla="*/ 0 h 4890959"/>
              <a:gd name="connsiteX2" fmla="*/ 12193200 w 12193200"/>
              <a:gd name="connsiteY2" fmla="*/ 815176 h 4890959"/>
              <a:gd name="connsiteX3" fmla="*/ 12193200 w 12193200"/>
              <a:gd name="connsiteY3" fmla="*/ 4890959 h 4890959"/>
              <a:gd name="connsiteX4" fmla="*/ 0 w 12193200"/>
              <a:gd name="connsiteY4" fmla="*/ 4890959 h 4890959"/>
              <a:gd name="connsiteX5" fmla="*/ 0 w 12193200"/>
              <a:gd name="connsiteY5" fmla="*/ 0 h 4890959"/>
              <a:gd name="connsiteX0" fmla="*/ 0 w 12201667"/>
              <a:gd name="connsiteY0" fmla="*/ 0 h 4890959"/>
              <a:gd name="connsiteX1" fmla="*/ 11378024 w 12201667"/>
              <a:gd name="connsiteY1" fmla="*/ 0 h 4890959"/>
              <a:gd name="connsiteX2" fmla="*/ 12193200 w 12201667"/>
              <a:gd name="connsiteY2" fmla="*/ 815176 h 4890959"/>
              <a:gd name="connsiteX3" fmla="*/ 12201667 w 12201667"/>
              <a:gd name="connsiteY3" fmla="*/ 3290759 h 4890959"/>
              <a:gd name="connsiteX4" fmla="*/ 0 w 12201667"/>
              <a:gd name="connsiteY4" fmla="*/ 4890959 h 4890959"/>
              <a:gd name="connsiteX5" fmla="*/ 0 w 12201667"/>
              <a:gd name="connsiteY5" fmla="*/ 0 h 4890959"/>
              <a:gd name="connsiteX0" fmla="*/ 0 w 12193575"/>
              <a:gd name="connsiteY0" fmla="*/ 0 h 4890959"/>
              <a:gd name="connsiteX1" fmla="*/ 11378024 w 12193575"/>
              <a:gd name="connsiteY1" fmla="*/ 0 h 4890959"/>
              <a:gd name="connsiteX2" fmla="*/ 12193200 w 12193575"/>
              <a:gd name="connsiteY2" fmla="*/ 815176 h 4890959"/>
              <a:gd name="connsiteX3" fmla="*/ 12184734 w 12193575"/>
              <a:gd name="connsiteY3" fmla="*/ 2537226 h 4890959"/>
              <a:gd name="connsiteX4" fmla="*/ 0 w 12193575"/>
              <a:gd name="connsiteY4" fmla="*/ 4890959 h 4890959"/>
              <a:gd name="connsiteX5" fmla="*/ 0 w 12193575"/>
              <a:gd name="connsiteY5" fmla="*/ 0 h 4890959"/>
              <a:gd name="connsiteX0" fmla="*/ 0 w 12193575"/>
              <a:gd name="connsiteY0" fmla="*/ 0 h 2537226"/>
              <a:gd name="connsiteX1" fmla="*/ 11378024 w 12193575"/>
              <a:gd name="connsiteY1" fmla="*/ 0 h 2537226"/>
              <a:gd name="connsiteX2" fmla="*/ 12193200 w 12193575"/>
              <a:gd name="connsiteY2" fmla="*/ 815176 h 2537226"/>
              <a:gd name="connsiteX3" fmla="*/ 12184734 w 12193575"/>
              <a:gd name="connsiteY3" fmla="*/ 2537226 h 2537226"/>
              <a:gd name="connsiteX4" fmla="*/ 8467 w 12193575"/>
              <a:gd name="connsiteY4" fmla="*/ 2537225 h 2537226"/>
              <a:gd name="connsiteX5" fmla="*/ 0 w 12193575"/>
              <a:gd name="connsiteY5" fmla="*/ 0 h 2537226"/>
              <a:gd name="connsiteX0" fmla="*/ 10348 w 12203923"/>
              <a:gd name="connsiteY0" fmla="*/ 0 h 2537226"/>
              <a:gd name="connsiteX1" fmla="*/ 11388372 w 12203923"/>
              <a:gd name="connsiteY1" fmla="*/ 0 h 2537226"/>
              <a:gd name="connsiteX2" fmla="*/ 12203548 w 12203923"/>
              <a:gd name="connsiteY2" fmla="*/ 815176 h 2537226"/>
              <a:gd name="connsiteX3" fmla="*/ 12195082 w 12203923"/>
              <a:gd name="connsiteY3" fmla="*/ 2537226 h 2537226"/>
              <a:gd name="connsiteX4" fmla="*/ 342 w 12203923"/>
              <a:gd name="connsiteY4" fmla="*/ 2537225 h 2537226"/>
              <a:gd name="connsiteX5" fmla="*/ 10348 w 12203923"/>
              <a:gd name="connsiteY5" fmla="*/ 0 h 2537226"/>
              <a:gd name="connsiteX0" fmla="*/ 10348 w 12213555"/>
              <a:gd name="connsiteY0" fmla="*/ 0 h 2537226"/>
              <a:gd name="connsiteX1" fmla="*/ 11388372 w 12213555"/>
              <a:gd name="connsiteY1" fmla="*/ 0 h 2537226"/>
              <a:gd name="connsiteX2" fmla="*/ 12203548 w 12213555"/>
              <a:gd name="connsiteY2" fmla="*/ 815176 h 2537226"/>
              <a:gd name="connsiteX3" fmla="*/ 12213555 w 12213555"/>
              <a:gd name="connsiteY3" fmla="*/ 2537226 h 2537226"/>
              <a:gd name="connsiteX4" fmla="*/ 342 w 12213555"/>
              <a:gd name="connsiteY4" fmla="*/ 2537225 h 2537226"/>
              <a:gd name="connsiteX5" fmla="*/ 10348 w 12213555"/>
              <a:gd name="connsiteY5" fmla="*/ 0 h 2537226"/>
              <a:gd name="connsiteX0" fmla="*/ 0 w 12245305"/>
              <a:gd name="connsiteY0" fmla="*/ 0 h 2537226"/>
              <a:gd name="connsiteX1" fmla="*/ 11420122 w 12245305"/>
              <a:gd name="connsiteY1" fmla="*/ 0 h 2537226"/>
              <a:gd name="connsiteX2" fmla="*/ 12235298 w 12245305"/>
              <a:gd name="connsiteY2" fmla="*/ 815176 h 2537226"/>
              <a:gd name="connsiteX3" fmla="*/ 12245305 w 12245305"/>
              <a:gd name="connsiteY3" fmla="*/ 2537226 h 2537226"/>
              <a:gd name="connsiteX4" fmla="*/ 32092 w 12245305"/>
              <a:gd name="connsiteY4" fmla="*/ 2537225 h 2537226"/>
              <a:gd name="connsiteX5" fmla="*/ 0 w 12245305"/>
              <a:gd name="connsiteY5" fmla="*/ 0 h 2537226"/>
              <a:gd name="connsiteX0" fmla="*/ 0 w 12219905"/>
              <a:gd name="connsiteY0" fmla="*/ 0 h 2537226"/>
              <a:gd name="connsiteX1" fmla="*/ 11394722 w 12219905"/>
              <a:gd name="connsiteY1" fmla="*/ 0 h 2537226"/>
              <a:gd name="connsiteX2" fmla="*/ 12209898 w 12219905"/>
              <a:gd name="connsiteY2" fmla="*/ 815176 h 2537226"/>
              <a:gd name="connsiteX3" fmla="*/ 12219905 w 12219905"/>
              <a:gd name="connsiteY3" fmla="*/ 2537226 h 2537226"/>
              <a:gd name="connsiteX4" fmla="*/ 6692 w 12219905"/>
              <a:gd name="connsiteY4" fmla="*/ 2537225 h 2537226"/>
              <a:gd name="connsiteX5" fmla="*/ 0 w 12219905"/>
              <a:gd name="connsiteY5" fmla="*/ 0 h 2537226"/>
              <a:gd name="connsiteX0" fmla="*/ 6452 w 12226357"/>
              <a:gd name="connsiteY0" fmla="*/ 0 h 2537226"/>
              <a:gd name="connsiteX1" fmla="*/ 11401174 w 12226357"/>
              <a:gd name="connsiteY1" fmla="*/ 0 h 2537226"/>
              <a:gd name="connsiteX2" fmla="*/ 12216350 w 12226357"/>
              <a:gd name="connsiteY2" fmla="*/ 815176 h 2537226"/>
              <a:gd name="connsiteX3" fmla="*/ 12226357 w 12226357"/>
              <a:gd name="connsiteY3" fmla="*/ 2537226 h 2537226"/>
              <a:gd name="connsiteX4" fmla="*/ 444 w 12226357"/>
              <a:gd name="connsiteY4" fmla="*/ 2533782 h 2537226"/>
              <a:gd name="connsiteX5" fmla="*/ 6452 w 12226357"/>
              <a:gd name="connsiteY5" fmla="*/ 0 h 253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6357" h="2537226">
                <a:moveTo>
                  <a:pt x="6452" y="0"/>
                </a:moveTo>
                <a:lnTo>
                  <a:pt x="11401174" y="0"/>
                </a:lnTo>
                <a:cubicBezTo>
                  <a:pt x="11851383" y="0"/>
                  <a:pt x="12216350" y="364967"/>
                  <a:pt x="12216350" y="815176"/>
                </a:cubicBezTo>
                <a:cubicBezTo>
                  <a:pt x="12219172" y="1640370"/>
                  <a:pt x="12223535" y="1712032"/>
                  <a:pt x="12226357" y="2537226"/>
                </a:cubicBezTo>
                <a:lnTo>
                  <a:pt x="444" y="2533782"/>
                </a:lnTo>
                <a:cubicBezTo>
                  <a:pt x="-2378" y="1688040"/>
                  <a:pt x="9274" y="845742"/>
                  <a:pt x="6452" y="0"/>
                </a:cubicBezTo>
                <a:close/>
              </a:path>
            </a:pathLst>
          </a:custGeom>
          <a:solidFill>
            <a:srgbClr val="FD5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115A0326-038D-6D16-8565-6DE196286E5D}"/>
              </a:ext>
            </a:extLst>
          </p:cNvPr>
          <p:cNvSpPr>
            <a:spLocks noGrp="1"/>
          </p:cNvSpPr>
          <p:nvPr>
            <p:ph sz="quarter" idx="4294967295"/>
          </p:nvPr>
        </p:nvSpPr>
        <p:spPr>
          <a:xfrm>
            <a:off x="1080000" y="3060000"/>
            <a:ext cx="10064250" cy="3612777"/>
          </a:xfrm>
        </p:spPr>
        <p:txBody>
          <a:bodyPr/>
          <a:lstStyle/>
          <a:p>
            <a:r>
              <a:rPr lang="sv-SE" dirty="0">
                <a:latin typeface="VGR Sans" pitchFamily="2" charset="77"/>
              </a:rPr>
              <a:t>Skapa förutsättningar för att höja den digitala kompetensen</a:t>
            </a:r>
          </a:p>
          <a:p>
            <a:r>
              <a:rPr lang="sv-SE" dirty="0">
                <a:latin typeface="VGR Sans" pitchFamily="2" charset="77"/>
              </a:rPr>
              <a:t>Främja utveckling av digitala kulturupplevelser</a:t>
            </a:r>
          </a:p>
        </p:txBody>
      </p:sp>
      <p:sp>
        <p:nvSpPr>
          <p:cNvPr id="7" name="Rubrik 1">
            <a:extLst>
              <a:ext uri="{FF2B5EF4-FFF2-40B4-BE49-F238E27FC236}">
                <a16:creationId xmlns:a16="http://schemas.microsoft.com/office/drawing/2014/main" id="{1A102FCE-68A6-B498-9FC4-056C6CA975AA}"/>
              </a:ext>
            </a:extLst>
          </p:cNvPr>
          <p:cNvSpPr txBox="1">
            <a:spLocks/>
          </p:cNvSpPr>
          <p:nvPr/>
        </p:nvSpPr>
        <p:spPr>
          <a:xfrm>
            <a:off x="2688426" y="981479"/>
            <a:ext cx="8643600" cy="665681"/>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300" kern="1200">
                <a:solidFill>
                  <a:schemeClr val="tx1"/>
                </a:solidFill>
                <a:latin typeface="+mj-lt"/>
                <a:ea typeface="+mj-ea"/>
                <a:cs typeface="+mj-cs"/>
              </a:defRPr>
            </a:lvl1pPr>
          </a:lstStyle>
          <a:p>
            <a:r>
              <a:rPr lang="sv-SE" sz="3600" dirty="0">
                <a:latin typeface="VGR Sans Medium" pitchFamily="2" charset="77"/>
              </a:rPr>
              <a:t>Digitalisering</a:t>
            </a:r>
          </a:p>
        </p:txBody>
      </p:sp>
      <p:pic>
        <p:nvPicPr>
          <p:cNvPr id="2" name="Bildobjekt 1" descr="En bild som visar svart, mörker&#10;&#10;Automatiskt genererad beskrivning">
            <a:extLst>
              <a:ext uri="{FF2B5EF4-FFF2-40B4-BE49-F238E27FC236}">
                <a16:creationId xmlns:a16="http://schemas.microsoft.com/office/drawing/2014/main" id="{B567D2BC-FF14-8885-2713-BE0FB4CAE98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0000" y="720319"/>
            <a:ext cx="1188000" cy="1188000"/>
          </a:xfrm>
          <a:prstGeom prst="rect">
            <a:avLst/>
          </a:prstGeom>
        </p:spPr>
      </p:pic>
    </p:spTree>
    <p:extLst>
      <p:ext uri="{BB962C8B-B14F-4D97-AF65-F5344CB8AC3E}">
        <p14:creationId xmlns:p14="http://schemas.microsoft.com/office/powerpoint/2010/main" val="2964918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ett hörn rundat 8">
            <a:extLst>
              <a:ext uri="{FF2B5EF4-FFF2-40B4-BE49-F238E27FC236}">
                <a16:creationId xmlns:a16="http://schemas.microsoft.com/office/drawing/2014/main" id="{871B927E-C14C-A9C4-22B2-11CFD5A5CF2C}"/>
              </a:ext>
              <a:ext uri="{C183D7F6-B498-43B3-948B-1728B52AA6E4}">
                <adec:decorative xmlns:adec="http://schemas.microsoft.com/office/drawing/2017/decorative" val="1"/>
              </a:ext>
            </a:extLst>
          </p:cNvPr>
          <p:cNvSpPr/>
          <p:nvPr/>
        </p:nvSpPr>
        <p:spPr bwMode="black">
          <a:xfrm>
            <a:off x="0" y="2340000"/>
            <a:ext cx="12196800" cy="4890959"/>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ett hörn rundat 8">
            <a:extLst>
              <a:ext uri="{FF2B5EF4-FFF2-40B4-BE49-F238E27FC236}">
                <a16:creationId xmlns:a16="http://schemas.microsoft.com/office/drawing/2014/main" id="{2F724901-9E95-CDF6-C6E8-446062D9472E}"/>
              </a:ext>
              <a:ext uri="{C183D7F6-B498-43B3-948B-1728B52AA6E4}">
                <adec:decorative xmlns:adec="http://schemas.microsoft.com/office/drawing/2017/decorative" val="1"/>
              </a:ext>
            </a:extLst>
          </p:cNvPr>
          <p:cNvSpPr/>
          <p:nvPr/>
        </p:nvSpPr>
        <p:spPr bwMode="black">
          <a:xfrm flipV="1">
            <a:off x="-6452" y="0"/>
            <a:ext cx="12226357" cy="2347200"/>
          </a:xfrm>
          <a:custGeom>
            <a:avLst/>
            <a:gdLst>
              <a:gd name="connsiteX0" fmla="*/ 0 w 12193200"/>
              <a:gd name="connsiteY0" fmla="*/ 0 h 4890959"/>
              <a:gd name="connsiteX1" fmla="*/ 11378024 w 12193200"/>
              <a:gd name="connsiteY1" fmla="*/ 0 h 4890959"/>
              <a:gd name="connsiteX2" fmla="*/ 12193200 w 12193200"/>
              <a:gd name="connsiteY2" fmla="*/ 815176 h 4890959"/>
              <a:gd name="connsiteX3" fmla="*/ 12193200 w 12193200"/>
              <a:gd name="connsiteY3" fmla="*/ 4890959 h 4890959"/>
              <a:gd name="connsiteX4" fmla="*/ 0 w 12193200"/>
              <a:gd name="connsiteY4" fmla="*/ 4890959 h 4890959"/>
              <a:gd name="connsiteX5" fmla="*/ 0 w 12193200"/>
              <a:gd name="connsiteY5" fmla="*/ 0 h 4890959"/>
              <a:gd name="connsiteX0" fmla="*/ 0 w 12201667"/>
              <a:gd name="connsiteY0" fmla="*/ 0 h 4890959"/>
              <a:gd name="connsiteX1" fmla="*/ 11378024 w 12201667"/>
              <a:gd name="connsiteY1" fmla="*/ 0 h 4890959"/>
              <a:gd name="connsiteX2" fmla="*/ 12193200 w 12201667"/>
              <a:gd name="connsiteY2" fmla="*/ 815176 h 4890959"/>
              <a:gd name="connsiteX3" fmla="*/ 12201667 w 12201667"/>
              <a:gd name="connsiteY3" fmla="*/ 3290759 h 4890959"/>
              <a:gd name="connsiteX4" fmla="*/ 0 w 12201667"/>
              <a:gd name="connsiteY4" fmla="*/ 4890959 h 4890959"/>
              <a:gd name="connsiteX5" fmla="*/ 0 w 12201667"/>
              <a:gd name="connsiteY5" fmla="*/ 0 h 4890959"/>
              <a:gd name="connsiteX0" fmla="*/ 0 w 12193575"/>
              <a:gd name="connsiteY0" fmla="*/ 0 h 4890959"/>
              <a:gd name="connsiteX1" fmla="*/ 11378024 w 12193575"/>
              <a:gd name="connsiteY1" fmla="*/ 0 h 4890959"/>
              <a:gd name="connsiteX2" fmla="*/ 12193200 w 12193575"/>
              <a:gd name="connsiteY2" fmla="*/ 815176 h 4890959"/>
              <a:gd name="connsiteX3" fmla="*/ 12184734 w 12193575"/>
              <a:gd name="connsiteY3" fmla="*/ 2537226 h 4890959"/>
              <a:gd name="connsiteX4" fmla="*/ 0 w 12193575"/>
              <a:gd name="connsiteY4" fmla="*/ 4890959 h 4890959"/>
              <a:gd name="connsiteX5" fmla="*/ 0 w 12193575"/>
              <a:gd name="connsiteY5" fmla="*/ 0 h 4890959"/>
              <a:gd name="connsiteX0" fmla="*/ 0 w 12193575"/>
              <a:gd name="connsiteY0" fmla="*/ 0 h 2537226"/>
              <a:gd name="connsiteX1" fmla="*/ 11378024 w 12193575"/>
              <a:gd name="connsiteY1" fmla="*/ 0 h 2537226"/>
              <a:gd name="connsiteX2" fmla="*/ 12193200 w 12193575"/>
              <a:gd name="connsiteY2" fmla="*/ 815176 h 2537226"/>
              <a:gd name="connsiteX3" fmla="*/ 12184734 w 12193575"/>
              <a:gd name="connsiteY3" fmla="*/ 2537226 h 2537226"/>
              <a:gd name="connsiteX4" fmla="*/ 8467 w 12193575"/>
              <a:gd name="connsiteY4" fmla="*/ 2537225 h 2537226"/>
              <a:gd name="connsiteX5" fmla="*/ 0 w 12193575"/>
              <a:gd name="connsiteY5" fmla="*/ 0 h 2537226"/>
              <a:gd name="connsiteX0" fmla="*/ 10348 w 12203923"/>
              <a:gd name="connsiteY0" fmla="*/ 0 h 2537226"/>
              <a:gd name="connsiteX1" fmla="*/ 11388372 w 12203923"/>
              <a:gd name="connsiteY1" fmla="*/ 0 h 2537226"/>
              <a:gd name="connsiteX2" fmla="*/ 12203548 w 12203923"/>
              <a:gd name="connsiteY2" fmla="*/ 815176 h 2537226"/>
              <a:gd name="connsiteX3" fmla="*/ 12195082 w 12203923"/>
              <a:gd name="connsiteY3" fmla="*/ 2537226 h 2537226"/>
              <a:gd name="connsiteX4" fmla="*/ 342 w 12203923"/>
              <a:gd name="connsiteY4" fmla="*/ 2537225 h 2537226"/>
              <a:gd name="connsiteX5" fmla="*/ 10348 w 12203923"/>
              <a:gd name="connsiteY5" fmla="*/ 0 h 2537226"/>
              <a:gd name="connsiteX0" fmla="*/ 10348 w 12213555"/>
              <a:gd name="connsiteY0" fmla="*/ 0 h 2537226"/>
              <a:gd name="connsiteX1" fmla="*/ 11388372 w 12213555"/>
              <a:gd name="connsiteY1" fmla="*/ 0 h 2537226"/>
              <a:gd name="connsiteX2" fmla="*/ 12203548 w 12213555"/>
              <a:gd name="connsiteY2" fmla="*/ 815176 h 2537226"/>
              <a:gd name="connsiteX3" fmla="*/ 12213555 w 12213555"/>
              <a:gd name="connsiteY3" fmla="*/ 2537226 h 2537226"/>
              <a:gd name="connsiteX4" fmla="*/ 342 w 12213555"/>
              <a:gd name="connsiteY4" fmla="*/ 2537225 h 2537226"/>
              <a:gd name="connsiteX5" fmla="*/ 10348 w 12213555"/>
              <a:gd name="connsiteY5" fmla="*/ 0 h 2537226"/>
              <a:gd name="connsiteX0" fmla="*/ 0 w 12245305"/>
              <a:gd name="connsiteY0" fmla="*/ 0 h 2537226"/>
              <a:gd name="connsiteX1" fmla="*/ 11420122 w 12245305"/>
              <a:gd name="connsiteY1" fmla="*/ 0 h 2537226"/>
              <a:gd name="connsiteX2" fmla="*/ 12235298 w 12245305"/>
              <a:gd name="connsiteY2" fmla="*/ 815176 h 2537226"/>
              <a:gd name="connsiteX3" fmla="*/ 12245305 w 12245305"/>
              <a:gd name="connsiteY3" fmla="*/ 2537226 h 2537226"/>
              <a:gd name="connsiteX4" fmla="*/ 32092 w 12245305"/>
              <a:gd name="connsiteY4" fmla="*/ 2537225 h 2537226"/>
              <a:gd name="connsiteX5" fmla="*/ 0 w 12245305"/>
              <a:gd name="connsiteY5" fmla="*/ 0 h 2537226"/>
              <a:gd name="connsiteX0" fmla="*/ 0 w 12219905"/>
              <a:gd name="connsiteY0" fmla="*/ 0 h 2537226"/>
              <a:gd name="connsiteX1" fmla="*/ 11394722 w 12219905"/>
              <a:gd name="connsiteY1" fmla="*/ 0 h 2537226"/>
              <a:gd name="connsiteX2" fmla="*/ 12209898 w 12219905"/>
              <a:gd name="connsiteY2" fmla="*/ 815176 h 2537226"/>
              <a:gd name="connsiteX3" fmla="*/ 12219905 w 12219905"/>
              <a:gd name="connsiteY3" fmla="*/ 2537226 h 2537226"/>
              <a:gd name="connsiteX4" fmla="*/ 6692 w 12219905"/>
              <a:gd name="connsiteY4" fmla="*/ 2537225 h 2537226"/>
              <a:gd name="connsiteX5" fmla="*/ 0 w 12219905"/>
              <a:gd name="connsiteY5" fmla="*/ 0 h 2537226"/>
              <a:gd name="connsiteX0" fmla="*/ 6452 w 12226357"/>
              <a:gd name="connsiteY0" fmla="*/ 0 h 2537226"/>
              <a:gd name="connsiteX1" fmla="*/ 11401174 w 12226357"/>
              <a:gd name="connsiteY1" fmla="*/ 0 h 2537226"/>
              <a:gd name="connsiteX2" fmla="*/ 12216350 w 12226357"/>
              <a:gd name="connsiteY2" fmla="*/ 815176 h 2537226"/>
              <a:gd name="connsiteX3" fmla="*/ 12226357 w 12226357"/>
              <a:gd name="connsiteY3" fmla="*/ 2537226 h 2537226"/>
              <a:gd name="connsiteX4" fmla="*/ 444 w 12226357"/>
              <a:gd name="connsiteY4" fmla="*/ 2533782 h 2537226"/>
              <a:gd name="connsiteX5" fmla="*/ 6452 w 12226357"/>
              <a:gd name="connsiteY5" fmla="*/ 0 h 253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6357" h="2537226">
                <a:moveTo>
                  <a:pt x="6452" y="0"/>
                </a:moveTo>
                <a:lnTo>
                  <a:pt x="11401174" y="0"/>
                </a:lnTo>
                <a:cubicBezTo>
                  <a:pt x="11851383" y="0"/>
                  <a:pt x="12216350" y="364967"/>
                  <a:pt x="12216350" y="815176"/>
                </a:cubicBezTo>
                <a:cubicBezTo>
                  <a:pt x="12219172" y="1640370"/>
                  <a:pt x="12223535" y="1712032"/>
                  <a:pt x="12226357" y="2537226"/>
                </a:cubicBezTo>
                <a:lnTo>
                  <a:pt x="444" y="2533782"/>
                </a:lnTo>
                <a:cubicBezTo>
                  <a:pt x="-2378" y="1688040"/>
                  <a:pt x="9274" y="845742"/>
                  <a:pt x="6452" y="0"/>
                </a:cubicBezTo>
                <a:close/>
              </a:path>
            </a:pathLst>
          </a:custGeom>
          <a:solidFill>
            <a:srgbClr val="FD5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115A0326-038D-6D16-8565-6DE196286E5D}"/>
              </a:ext>
            </a:extLst>
          </p:cNvPr>
          <p:cNvSpPr>
            <a:spLocks noGrp="1"/>
          </p:cNvSpPr>
          <p:nvPr>
            <p:ph sz="quarter" idx="4294967295"/>
          </p:nvPr>
        </p:nvSpPr>
        <p:spPr>
          <a:xfrm>
            <a:off x="1080000" y="3060000"/>
            <a:ext cx="10064250" cy="3612777"/>
          </a:xfrm>
        </p:spPr>
        <p:txBody>
          <a:bodyPr/>
          <a:lstStyle/>
          <a:p>
            <a:r>
              <a:rPr lang="sv-SE" dirty="0">
                <a:latin typeface="VGR Sans" pitchFamily="2" charset="77"/>
              </a:rPr>
              <a:t>Stärka kulturutövares möjlighet till interkulturellt och internationellt samarbete</a:t>
            </a:r>
          </a:p>
          <a:p>
            <a:r>
              <a:rPr lang="sv-SE" dirty="0">
                <a:latin typeface="VGR Sans" pitchFamily="2" charset="77"/>
              </a:rPr>
              <a:t>Fördjupa internationella samarbeten med nätverk och organisationer</a:t>
            </a:r>
          </a:p>
        </p:txBody>
      </p:sp>
      <p:sp>
        <p:nvSpPr>
          <p:cNvPr id="6" name="Rubrik 1">
            <a:extLst>
              <a:ext uri="{FF2B5EF4-FFF2-40B4-BE49-F238E27FC236}">
                <a16:creationId xmlns:a16="http://schemas.microsoft.com/office/drawing/2014/main" id="{3DB3C2D3-15ED-045E-510F-0AE4E183B6C1}"/>
              </a:ext>
            </a:extLst>
          </p:cNvPr>
          <p:cNvSpPr txBox="1">
            <a:spLocks/>
          </p:cNvSpPr>
          <p:nvPr/>
        </p:nvSpPr>
        <p:spPr>
          <a:xfrm>
            <a:off x="2688426" y="981479"/>
            <a:ext cx="8643600" cy="665681"/>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300" kern="1200">
                <a:solidFill>
                  <a:schemeClr val="tx1"/>
                </a:solidFill>
                <a:latin typeface="+mj-lt"/>
                <a:ea typeface="+mj-ea"/>
                <a:cs typeface="+mj-cs"/>
              </a:defRPr>
            </a:lvl1pPr>
          </a:lstStyle>
          <a:p>
            <a:r>
              <a:rPr lang="sv-SE" sz="3600" dirty="0">
                <a:latin typeface="VGR Sans Medium" pitchFamily="2" charset="77"/>
              </a:rPr>
              <a:t>Internationalisering</a:t>
            </a:r>
          </a:p>
        </p:txBody>
      </p:sp>
      <p:pic>
        <p:nvPicPr>
          <p:cNvPr id="2" name="Bildobjekt 1" descr="En bild som visar svart, mörker&#10;&#10;Automatiskt genererad beskrivning">
            <a:extLst>
              <a:ext uri="{FF2B5EF4-FFF2-40B4-BE49-F238E27FC236}">
                <a16:creationId xmlns:a16="http://schemas.microsoft.com/office/drawing/2014/main" id="{3D28D1C9-EA96-32B7-33AF-F9F4A78A1D2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0000" y="792319"/>
            <a:ext cx="1044000" cy="1044000"/>
          </a:xfrm>
          <a:prstGeom prst="rect">
            <a:avLst/>
          </a:prstGeom>
        </p:spPr>
      </p:pic>
    </p:spTree>
    <p:extLst>
      <p:ext uri="{BB962C8B-B14F-4D97-AF65-F5344CB8AC3E}">
        <p14:creationId xmlns:p14="http://schemas.microsoft.com/office/powerpoint/2010/main" val="659056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4306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ett hörn rundat 8">
            <a:extLst>
              <a:ext uri="{FF2B5EF4-FFF2-40B4-BE49-F238E27FC236}">
                <a16:creationId xmlns:a16="http://schemas.microsoft.com/office/drawing/2014/main" id="{871B927E-C14C-A9C4-22B2-11CFD5A5CF2C}"/>
              </a:ext>
              <a:ext uri="{C183D7F6-B498-43B3-948B-1728B52AA6E4}">
                <adec:decorative xmlns:adec="http://schemas.microsoft.com/office/drawing/2017/decorative" val="1"/>
              </a:ext>
            </a:extLst>
          </p:cNvPr>
          <p:cNvSpPr/>
          <p:nvPr/>
        </p:nvSpPr>
        <p:spPr bwMode="black">
          <a:xfrm>
            <a:off x="0" y="2340000"/>
            <a:ext cx="12196800" cy="4890959"/>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Rektangel: ett hörn rundat 8">
            <a:extLst>
              <a:ext uri="{FF2B5EF4-FFF2-40B4-BE49-F238E27FC236}">
                <a16:creationId xmlns:a16="http://schemas.microsoft.com/office/drawing/2014/main" id="{FA5CA0AB-A375-3522-07EE-B649B46AF6AC}"/>
              </a:ext>
              <a:ext uri="{C183D7F6-B498-43B3-948B-1728B52AA6E4}">
                <adec:decorative xmlns:adec="http://schemas.microsoft.com/office/drawing/2017/decorative" val="1"/>
              </a:ext>
            </a:extLst>
          </p:cNvPr>
          <p:cNvSpPr/>
          <p:nvPr/>
        </p:nvSpPr>
        <p:spPr bwMode="black">
          <a:xfrm flipV="1">
            <a:off x="-6452" y="0"/>
            <a:ext cx="12226357" cy="2347200"/>
          </a:xfrm>
          <a:custGeom>
            <a:avLst/>
            <a:gdLst>
              <a:gd name="connsiteX0" fmla="*/ 0 w 12193200"/>
              <a:gd name="connsiteY0" fmla="*/ 0 h 4890959"/>
              <a:gd name="connsiteX1" fmla="*/ 11378024 w 12193200"/>
              <a:gd name="connsiteY1" fmla="*/ 0 h 4890959"/>
              <a:gd name="connsiteX2" fmla="*/ 12193200 w 12193200"/>
              <a:gd name="connsiteY2" fmla="*/ 815176 h 4890959"/>
              <a:gd name="connsiteX3" fmla="*/ 12193200 w 12193200"/>
              <a:gd name="connsiteY3" fmla="*/ 4890959 h 4890959"/>
              <a:gd name="connsiteX4" fmla="*/ 0 w 12193200"/>
              <a:gd name="connsiteY4" fmla="*/ 4890959 h 4890959"/>
              <a:gd name="connsiteX5" fmla="*/ 0 w 12193200"/>
              <a:gd name="connsiteY5" fmla="*/ 0 h 4890959"/>
              <a:gd name="connsiteX0" fmla="*/ 0 w 12201667"/>
              <a:gd name="connsiteY0" fmla="*/ 0 h 4890959"/>
              <a:gd name="connsiteX1" fmla="*/ 11378024 w 12201667"/>
              <a:gd name="connsiteY1" fmla="*/ 0 h 4890959"/>
              <a:gd name="connsiteX2" fmla="*/ 12193200 w 12201667"/>
              <a:gd name="connsiteY2" fmla="*/ 815176 h 4890959"/>
              <a:gd name="connsiteX3" fmla="*/ 12201667 w 12201667"/>
              <a:gd name="connsiteY3" fmla="*/ 3290759 h 4890959"/>
              <a:gd name="connsiteX4" fmla="*/ 0 w 12201667"/>
              <a:gd name="connsiteY4" fmla="*/ 4890959 h 4890959"/>
              <a:gd name="connsiteX5" fmla="*/ 0 w 12201667"/>
              <a:gd name="connsiteY5" fmla="*/ 0 h 4890959"/>
              <a:gd name="connsiteX0" fmla="*/ 0 w 12193575"/>
              <a:gd name="connsiteY0" fmla="*/ 0 h 4890959"/>
              <a:gd name="connsiteX1" fmla="*/ 11378024 w 12193575"/>
              <a:gd name="connsiteY1" fmla="*/ 0 h 4890959"/>
              <a:gd name="connsiteX2" fmla="*/ 12193200 w 12193575"/>
              <a:gd name="connsiteY2" fmla="*/ 815176 h 4890959"/>
              <a:gd name="connsiteX3" fmla="*/ 12184734 w 12193575"/>
              <a:gd name="connsiteY3" fmla="*/ 2537226 h 4890959"/>
              <a:gd name="connsiteX4" fmla="*/ 0 w 12193575"/>
              <a:gd name="connsiteY4" fmla="*/ 4890959 h 4890959"/>
              <a:gd name="connsiteX5" fmla="*/ 0 w 12193575"/>
              <a:gd name="connsiteY5" fmla="*/ 0 h 4890959"/>
              <a:gd name="connsiteX0" fmla="*/ 0 w 12193575"/>
              <a:gd name="connsiteY0" fmla="*/ 0 h 2537226"/>
              <a:gd name="connsiteX1" fmla="*/ 11378024 w 12193575"/>
              <a:gd name="connsiteY1" fmla="*/ 0 h 2537226"/>
              <a:gd name="connsiteX2" fmla="*/ 12193200 w 12193575"/>
              <a:gd name="connsiteY2" fmla="*/ 815176 h 2537226"/>
              <a:gd name="connsiteX3" fmla="*/ 12184734 w 12193575"/>
              <a:gd name="connsiteY3" fmla="*/ 2537226 h 2537226"/>
              <a:gd name="connsiteX4" fmla="*/ 8467 w 12193575"/>
              <a:gd name="connsiteY4" fmla="*/ 2537225 h 2537226"/>
              <a:gd name="connsiteX5" fmla="*/ 0 w 12193575"/>
              <a:gd name="connsiteY5" fmla="*/ 0 h 2537226"/>
              <a:gd name="connsiteX0" fmla="*/ 10348 w 12203923"/>
              <a:gd name="connsiteY0" fmla="*/ 0 h 2537226"/>
              <a:gd name="connsiteX1" fmla="*/ 11388372 w 12203923"/>
              <a:gd name="connsiteY1" fmla="*/ 0 h 2537226"/>
              <a:gd name="connsiteX2" fmla="*/ 12203548 w 12203923"/>
              <a:gd name="connsiteY2" fmla="*/ 815176 h 2537226"/>
              <a:gd name="connsiteX3" fmla="*/ 12195082 w 12203923"/>
              <a:gd name="connsiteY3" fmla="*/ 2537226 h 2537226"/>
              <a:gd name="connsiteX4" fmla="*/ 342 w 12203923"/>
              <a:gd name="connsiteY4" fmla="*/ 2537225 h 2537226"/>
              <a:gd name="connsiteX5" fmla="*/ 10348 w 12203923"/>
              <a:gd name="connsiteY5" fmla="*/ 0 h 2537226"/>
              <a:gd name="connsiteX0" fmla="*/ 10348 w 12213555"/>
              <a:gd name="connsiteY0" fmla="*/ 0 h 2537226"/>
              <a:gd name="connsiteX1" fmla="*/ 11388372 w 12213555"/>
              <a:gd name="connsiteY1" fmla="*/ 0 h 2537226"/>
              <a:gd name="connsiteX2" fmla="*/ 12203548 w 12213555"/>
              <a:gd name="connsiteY2" fmla="*/ 815176 h 2537226"/>
              <a:gd name="connsiteX3" fmla="*/ 12213555 w 12213555"/>
              <a:gd name="connsiteY3" fmla="*/ 2537226 h 2537226"/>
              <a:gd name="connsiteX4" fmla="*/ 342 w 12213555"/>
              <a:gd name="connsiteY4" fmla="*/ 2537225 h 2537226"/>
              <a:gd name="connsiteX5" fmla="*/ 10348 w 12213555"/>
              <a:gd name="connsiteY5" fmla="*/ 0 h 2537226"/>
              <a:gd name="connsiteX0" fmla="*/ 0 w 12245305"/>
              <a:gd name="connsiteY0" fmla="*/ 0 h 2537226"/>
              <a:gd name="connsiteX1" fmla="*/ 11420122 w 12245305"/>
              <a:gd name="connsiteY1" fmla="*/ 0 h 2537226"/>
              <a:gd name="connsiteX2" fmla="*/ 12235298 w 12245305"/>
              <a:gd name="connsiteY2" fmla="*/ 815176 h 2537226"/>
              <a:gd name="connsiteX3" fmla="*/ 12245305 w 12245305"/>
              <a:gd name="connsiteY3" fmla="*/ 2537226 h 2537226"/>
              <a:gd name="connsiteX4" fmla="*/ 32092 w 12245305"/>
              <a:gd name="connsiteY4" fmla="*/ 2537225 h 2537226"/>
              <a:gd name="connsiteX5" fmla="*/ 0 w 12245305"/>
              <a:gd name="connsiteY5" fmla="*/ 0 h 2537226"/>
              <a:gd name="connsiteX0" fmla="*/ 0 w 12219905"/>
              <a:gd name="connsiteY0" fmla="*/ 0 h 2537226"/>
              <a:gd name="connsiteX1" fmla="*/ 11394722 w 12219905"/>
              <a:gd name="connsiteY1" fmla="*/ 0 h 2537226"/>
              <a:gd name="connsiteX2" fmla="*/ 12209898 w 12219905"/>
              <a:gd name="connsiteY2" fmla="*/ 815176 h 2537226"/>
              <a:gd name="connsiteX3" fmla="*/ 12219905 w 12219905"/>
              <a:gd name="connsiteY3" fmla="*/ 2537226 h 2537226"/>
              <a:gd name="connsiteX4" fmla="*/ 6692 w 12219905"/>
              <a:gd name="connsiteY4" fmla="*/ 2537225 h 2537226"/>
              <a:gd name="connsiteX5" fmla="*/ 0 w 12219905"/>
              <a:gd name="connsiteY5" fmla="*/ 0 h 2537226"/>
              <a:gd name="connsiteX0" fmla="*/ 6452 w 12226357"/>
              <a:gd name="connsiteY0" fmla="*/ 0 h 2537226"/>
              <a:gd name="connsiteX1" fmla="*/ 11401174 w 12226357"/>
              <a:gd name="connsiteY1" fmla="*/ 0 h 2537226"/>
              <a:gd name="connsiteX2" fmla="*/ 12216350 w 12226357"/>
              <a:gd name="connsiteY2" fmla="*/ 815176 h 2537226"/>
              <a:gd name="connsiteX3" fmla="*/ 12226357 w 12226357"/>
              <a:gd name="connsiteY3" fmla="*/ 2537226 h 2537226"/>
              <a:gd name="connsiteX4" fmla="*/ 444 w 12226357"/>
              <a:gd name="connsiteY4" fmla="*/ 2533782 h 2537226"/>
              <a:gd name="connsiteX5" fmla="*/ 6452 w 12226357"/>
              <a:gd name="connsiteY5" fmla="*/ 0 h 253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6357" h="2537226">
                <a:moveTo>
                  <a:pt x="6452" y="0"/>
                </a:moveTo>
                <a:lnTo>
                  <a:pt x="11401174" y="0"/>
                </a:lnTo>
                <a:cubicBezTo>
                  <a:pt x="11851383" y="0"/>
                  <a:pt x="12216350" y="364967"/>
                  <a:pt x="12216350" y="815176"/>
                </a:cubicBezTo>
                <a:cubicBezTo>
                  <a:pt x="12219172" y="1640370"/>
                  <a:pt x="12223535" y="1712032"/>
                  <a:pt x="12226357" y="2537226"/>
                </a:cubicBezTo>
                <a:lnTo>
                  <a:pt x="444" y="2533782"/>
                </a:lnTo>
                <a:cubicBezTo>
                  <a:pt x="-2378" y="1688040"/>
                  <a:pt x="9274" y="845742"/>
                  <a:pt x="6452" y="0"/>
                </a:cubicBezTo>
                <a:close/>
              </a:path>
            </a:pathLst>
          </a:custGeom>
          <a:solidFill>
            <a:srgbClr val="FD5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E9860DEF-F3C2-E44E-AE53-0B9106FC63B0}"/>
              </a:ext>
            </a:extLst>
          </p:cNvPr>
          <p:cNvSpPr txBox="1">
            <a:spLocks/>
          </p:cNvSpPr>
          <p:nvPr/>
        </p:nvSpPr>
        <p:spPr>
          <a:xfrm>
            <a:off x="1080000" y="1061180"/>
            <a:ext cx="8643600" cy="665681"/>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3600" i="0" u="none" strike="noStrike" kern="1200" cap="none" spc="0" normalizeH="0" baseline="0" noProof="0" dirty="0">
              <a:ln>
                <a:noFill/>
              </a:ln>
              <a:solidFill>
                <a:prstClr val="black"/>
              </a:solidFill>
              <a:effectLst/>
              <a:uLnTx/>
              <a:uFillTx/>
              <a:latin typeface="VGR Sans" pitchFamily="50" charset="0"/>
            </a:endParaRPr>
          </a:p>
        </p:txBody>
      </p:sp>
      <p:sp>
        <p:nvSpPr>
          <p:cNvPr id="9" name="Platshållare för innehåll 2">
            <a:extLst>
              <a:ext uri="{FF2B5EF4-FFF2-40B4-BE49-F238E27FC236}">
                <a16:creationId xmlns:a16="http://schemas.microsoft.com/office/drawing/2014/main" id="{3C8D2E37-6EE4-3C67-141D-6D938CBA6ED5}"/>
              </a:ext>
            </a:extLst>
          </p:cNvPr>
          <p:cNvSpPr txBox="1">
            <a:spLocks/>
          </p:cNvSpPr>
          <p:nvPr/>
        </p:nvSpPr>
        <p:spPr>
          <a:xfrm>
            <a:off x="1080000" y="2907798"/>
            <a:ext cx="10064250" cy="3612777"/>
          </a:xfrm>
          <a:prstGeom prst="rect">
            <a:avLst/>
          </a:prstGeom>
        </p:spPr>
        <p:txBody>
          <a:bodyPr vert="horz" lIns="0" tIns="0" rIns="0" bIns="0" rtlCol="0" anchor="t">
            <a:normAutofit/>
          </a:bodyPr>
          <a:lstStyle>
            <a:lvl1pPr marL="269875" indent="-269875" algn="l" defTabSz="914400" rtl="0" eaLnBrk="1" latinLnBrk="0" hangingPunct="1">
              <a:lnSpc>
                <a:spcPct val="130000"/>
              </a:lnSpc>
              <a:spcBef>
                <a:spcPts val="1000"/>
              </a:spcBef>
              <a:buFont typeface="Verdana" panose="020B0604030504040204" pitchFamily="34" charset="0"/>
              <a:buChar char="•"/>
              <a:defRPr sz="2200" kern="1200">
                <a:solidFill>
                  <a:schemeClr val="tx1"/>
                </a:solidFill>
                <a:latin typeface="+mn-lt"/>
                <a:ea typeface="+mn-ea"/>
                <a:cs typeface="+mn-cs"/>
              </a:defRPr>
            </a:lvl1pPr>
            <a:lvl2pPr marL="533400" indent="-266700" algn="l" defTabSz="914400" rtl="0" eaLnBrk="1" latinLnBrk="0" hangingPunct="1">
              <a:lnSpc>
                <a:spcPct val="130000"/>
              </a:lnSpc>
              <a:spcBef>
                <a:spcPts val="500"/>
              </a:spcBef>
              <a:buFont typeface="Verdana" panose="020B0604030504040204" pitchFamily="34" charset="0"/>
              <a:buChar char="–"/>
              <a:defRPr sz="2000" kern="1200">
                <a:solidFill>
                  <a:schemeClr val="tx1"/>
                </a:solidFill>
                <a:latin typeface="+mn-lt"/>
                <a:ea typeface="+mn-ea"/>
                <a:cs typeface="+mn-cs"/>
              </a:defRPr>
            </a:lvl2pPr>
            <a:lvl3pPr marL="812800" indent="-279400" algn="l" defTabSz="914400" rtl="0" eaLnBrk="1" latinLnBrk="0" hangingPunct="1">
              <a:lnSpc>
                <a:spcPct val="130000"/>
              </a:lnSpc>
              <a:spcBef>
                <a:spcPts val="500"/>
              </a:spcBef>
              <a:buFont typeface="Verdana" panose="020B0604030504040204" pitchFamily="34" charset="0"/>
              <a:buChar char="–"/>
              <a:defRPr sz="1800" kern="1200">
                <a:solidFill>
                  <a:schemeClr val="tx1"/>
                </a:solidFill>
                <a:latin typeface="+mn-lt"/>
                <a:ea typeface="+mn-ea"/>
                <a:cs typeface="+mn-cs"/>
              </a:defRPr>
            </a:lvl3pPr>
            <a:lvl4pPr marL="1079500" indent="-266700" algn="l" defTabSz="914400" rtl="0" eaLnBrk="1" latinLnBrk="0" hangingPunct="1">
              <a:lnSpc>
                <a:spcPct val="130000"/>
              </a:lnSpc>
              <a:spcBef>
                <a:spcPts val="500"/>
              </a:spcBef>
              <a:buFont typeface="Verdana" panose="020B0604030504040204" pitchFamily="34" charset="0"/>
              <a:buChar char="–"/>
              <a:tabLst>
                <a:tab pos="812800" algn="l"/>
              </a:tabLst>
              <a:defRPr sz="1600" kern="1200">
                <a:solidFill>
                  <a:schemeClr val="tx1"/>
                </a:solidFill>
                <a:latin typeface="+mn-lt"/>
                <a:ea typeface="+mn-ea"/>
                <a:cs typeface="+mn-cs"/>
              </a:defRPr>
            </a:lvl4pPr>
            <a:lvl5pPr marL="1346200" indent="-266700" algn="l" defTabSz="914400" rtl="0" eaLnBrk="1" latinLnBrk="0" hangingPunct="1">
              <a:lnSpc>
                <a:spcPct val="130000"/>
              </a:lnSpc>
              <a:spcBef>
                <a:spcPts val="500"/>
              </a:spcBef>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sv-SE" dirty="0">
                <a:latin typeface="VGR Sans"/>
              </a:rPr>
              <a:t>Styrande för Västra Götalandsregionen</a:t>
            </a:r>
            <a:endParaRPr lang="sv-SE" dirty="0">
              <a:latin typeface="VGR Sans" pitchFamily="2" charset="77"/>
            </a:endParaRPr>
          </a:p>
          <a:p>
            <a:r>
              <a:rPr lang="sv-SE" dirty="0">
                <a:latin typeface="VGR Sans"/>
              </a:rPr>
              <a:t>Vägledande och inspirerande för andra</a:t>
            </a:r>
          </a:p>
          <a:p>
            <a:r>
              <a:rPr lang="sv-SE" dirty="0">
                <a:latin typeface="VGR Sans" pitchFamily="2" charset="77"/>
              </a:rPr>
              <a:t>Baserad på gemensamma utmaningar i Västra Götaland</a:t>
            </a:r>
          </a:p>
          <a:p>
            <a:r>
              <a:rPr lang="sv-SE" dirty="0">
                <a:latin typeface="VGR Sans" pitchFamily="2" charset="77"/>
              </a:rPr>
              <a:t>Underlag för förhandling med staten om medel inom kultursamverkansmodellen</a:t>
            </a:r>
          </a:p>
        </p:txBody>
      </p:sp>
      <p:sp>
        <p:nvSpPr>
          <p:cNvPr id="10" name="Rubrik 1">
            <a:extLst>
              <a:ext uri="{FF2B5EF4-FFF2-40B4-BE49-F238E27FC236}">
                <a16:creationId xmlns:a16="http://schemas.microsoft.com/office/drawing/2014/main" id="{5028665C-467F-6EFD-E79A-57195ED9D5D0}"/>
              </a:ext>
            </a:extLst>
          </p:cNvPr>
          <p:cNvSpPr txBox="1">
            <a:spLocks/>
          </p:cNvSpPr>
          <p:nvPr/>
        </p:nvSpPr>
        <p:spPr>
          <a:xfrm>
            <a:off x="2688426" y="981479"/>
            <a:ext cx="8643600" cy="665681"/>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i="0" u="none" strike="noStrike" kern="1200" cap="none" spc="0" normalizeH="0" baseline="0" noProof="0" dirty="0">
                <a:ln>
                  <a:noFill/>
                </a:ln>
                <a:solidFill>
                  <a:prstClr val="black"/>
                </a:solidFill>
                <a:effectLst/>
                <a:uLnTx/>
                <a:uFillTx/>
                <a:latin typeface="VGR Sans Medium" pitchFamily="50" charset="0"/>
              </a:rPr>
              <a:t>Kulturstrategin är:</a:t>
            </a:r>
          </a:p>
        </p:txBody>
      </p:sp>
      <p:pic>
        <p:nvPicPr>
          <p:cNvPr id="5" name="Bildobjekt 4" descr="En bild som visar text, skiss, rita, diagram&#10;&#10;Automatiskt genererad beskrivning">
            <a:extLst>
              <a:ext uri="{FF2B5EF4-FFF2-40B4-BE49-F238E27FC236}">
                <a16:creationId xmlns:a16="http://schemas.microsoft.com/office/drawing/2014/main" id="{3262A3C6-8884-19BB-2810-4FED1E197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373" y="782230"/>
            <a:ext cx="1061180" cy="1061180"/>
          </a:xfrm>
          <a:prstGeom prst="rect">
            <a:avLst/>
          </a:prstGeom>
        </p:spPr>
      </p:pic>
    </p:spTree>
    <p:extLst>
      <p:ext uri="{BB962C8B-B14F-4D97-AF65-F5344CB8AC3E}">
        <p14:creationId xmlns:p14="http://schemas.microsoft.com/office/powerpoint/2010/main" val="8778270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ett hörn rundat 8">
            <a:extLst>
              <a:ext uri="{FF2B5EF4-FFF2-40B4-BE49-F238E27FC236}">
                <a16:creationId xmlns:a16="http://schemas.microsoft.com/office/drawing/2014/main" id="{871B927E-C14C-A9C4-22B2-11CFD5A5CF2C}"/>
              </a:ext>
              <a:ext uri="{C183D7F6-B498-43B3-948B-1728B52AA6E4}">
                <adec:decorative xmlns:adec="http://schemas.microsoft.com/office/drawing/2017/decorative" val="1"/>
              </a:ext>
            </a:extLst>
          </p:cNvPr>
          <p:cNvSpPr/>
          <p:nvPr/>
        </p:nvSpPr>
        <p:spPr bwMode="black">
          <a:xfrm>
            <a:off x="0" y="2340000"/>
            <a:ext cx="12196800" cy="4890959"/>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ett hörn rundat 8">
            <a:extLst>
              <a:ext uri="{FF2B5EF4-FFF2-40B4-BE49-F238E27FC236}">
                <a16:creationId xmlns:a16="http://schemas.microsoft.com/office/drawing/2014/main" id="{FA5CA0AB-A375-3522-07EE-B649B46AF6AC}"/>
              </a:ext>
              <a:ext uri="{C183D7F6-B498-43B3-948B-1728B52AA6E4}">
                <adec:decorative xmlns:adec="http://schemas.microsoft.com/office/drawing/2017/decorative" val="1"/>
              </a:ext>
            </a:extLst>
          </p:cNvPr>
          <p:cNvSpPr/>
          <p:nvPr/>
        </p:nvSpPr>
        <p:spPr bwMode="black">
          <a:xfrm flipV="1">
            <a:off x="-6452" y="0"/>
            <a:ext cx="12226357" cy="2347200"/>
          </a:xfrm>
          <a:custGeom>
            <a:avLst/>
            <a:gdLst>
              <a:gd name="connsiteX0" fmla="*/ 0 w 12193200"/>
              <a:gd name="connsiteY0" fmla="*/ 0 h 4890959"/>
              <a:gd name="connsiteX1" fmla="*/ 11378024 w 12193200"/>
              <a:gd name="connsiteY1" fmla="*/ 0 h 4890959"/>
              <a:gd name="connsiteX2" fmla="*/ 12193200 w 12193200"/>
              <a:gd name="connsiteY2" fmla="*/ 815176 h 4890959"/>
              <a:gd name="connsiteX3" fmla="*/ 12193200 w 12193200"/>
              <a:gd name="connsiteY3" fmla="*/ 4890959 h 4890959"/>
              <a:gd name="connsiteX4" fmla="*/ 0 w 12193200"/>
              <a:gd name="connsiteY4" fmla="*/ 4890959 h 4890959"/>
              <a:gd name="connsiteX5" fmla="*/ 0 w 12193200"/>
              <a:gd name="connsiteY5" fmla="*/ 0 h 4890959"/>
              <a:gd name="connsiteX0" fmla="*/ 0 w 12201667"/>
              <a:gd name="connsiteY0" fmla="*/ 0 h 4890959"/>
              <a:gd name="connsiteX1" fmla="*/ 11378024 w 12201667"/>
              <a:gd name="connsiteY1" fmla="*/ 0 h 4890959"/>
              <a:gd name="connsiteX2" fmla="*/ 12193200 w 12201667"/>
              <a:gd name="connsiteY2" fmla="*/ 815176 h 4890959"/>
              <a:gd name="connsiteX3" fmla="*/ 12201667 w 12201667"/>
              <a:gd name="connsiteY3" fmla="*/ 3290759 h 4890959"/>
              <a:gd name="connsiteX4" fmla="*/ 0 w 12201667"/>
              <a:gd name="connsiteY4" fmla="*/ 4890959 h 4890959"/>
              <a:gd name="connsiteX5" fmla="*/ 0 w 12201667"/>
              <a:gd name="connsiteY5" fmla="*/ 0 h 4890959"/>
              <a:gd name="connsiteX0" fmla="*/ 0 w 12193575"/>
              <a:gd name="connsiteY0" fmla="*/ 0 h 4890959"/>
              <a:gd name="connsiteX1" fmla="*/ 11378024 w 12193575"/>
              <a:gd name="connsiteY1" fmla="*/ 0 h 4890959"/>
              <a:gd name="connsiteX2" fmla="*/ 12193200 w 12193575"/>
              <a:gd name="connsiteY2" fmla="*/ 815176 h 4890959"/>
              <a:gd name="connsiteX3" fmla="*/ 12184734 w 12193575"/>
              <a:gd name="connsiteY3" fmla="*/ 2537226 h 4890959"/>
              <a:gd name="connsiteX4" fmla="*/ 0 w 12193575"/>
              <a:gd name="connsiteY4" fmla="*/ 4890959 h 4890959"/>
              <a:gd name="connsiteX5" fmla="*/ 0 w 12193575"/>
              <a:gd name="connsiteY5" fmla="*/ 0 h 4890959"/>
              <a:gd name="connsiteX0" fmla="*/ 0 w 12193575"/>
              <a:gd name="connsiteY0" fmla="*/ 0 h 2537226"/>
              <a:gd name="connsiteX1" fmla="*/ 11378024 w 12193575"/>
              <a:gd name="connsiteY1" fmla="*/ 0 h 2537226"/>
              <a:gd name="connsiteX2" fmla="*/ 12193200 w 12193575"/>
              <a:gd name="connsiteY2" fmla="*/ 815176 h 2537226"/>
              <a:gd name="connsiteX3" fmla="*/ 12184734 w 12193575"/>
              <a:gd name="connsiteY3" fmla="*/ 2537226 h 2537226"/>
              <a:gd name="connsiteX4" fmla="*/ 8467 w 12193575"/>
              <a:gd name="connsiteY4" fmla="*/ 2537225 h 2537226"/>
              <a:gd name="connsiteX5" fmla="*/ 0 w 12193575"/>
              <a:gd name="connsiteY5" fmla="*/ 0 h 2537226"/>
              <a:gd name="connsiteX0" fmla="*/ 10348 w 12203923"/>
              <a:gd name="connsiteY0" fmla="*/ 0 h 2537226"/>
              <a:gd name="connsiteX1" fmla="*/ 11388372 w 12203923"/>
              <a:gd name="connsiteY1" fmla="*/ 0 h 2537226"/>
              <a:gd name="connsiteX2" fmla="*/ 12203548 w 12203923"/>
              <a:gd name="connsiteY2" fmla="*/ 815176 h 2537226"/>
              <a:gd name="connsiteX3" fmla="*/ 12195082 w 12203923"/>
              <a:gd name="connsiteY3" fmla="*/ 2537226 h 2537226"/>
              <a:gd name="connsiteX4" fmla="*/ 342 w 12203923"/>
              <a:gd name="connsiteY4" fmla="*/ 2537225 h 2537226"/>
              <a:gd name="connsiteX5" fmla="*/ 10348 w 12203923"/>
              <a:gd name="connsiteY5" fmla="*/ 0 h 2537226"/>
              <a:gd name="connsiteX0" fmla="*/ 10348 w 12213555"/>
              <a:gd name="connsiteY0" fmla="*/ 0 h 2537226"/>
              <a:gd name="connsiteX1" fmla="*/ 11388372 w 12213555"/>
              <a:gd name="connsiteY1" fmla="*/ 0 h 2537226"/>
              <a:gd name="connsiteX2" fmla="*/ 12203548 w 12213555"/>
              <a:gd name="connsiteY2" fmla="*/ 815176 h 2537226"/>
              <a:gd name="connsiteX3" fmla="*/ 12213555 w 12213555"/>
              <a:gd name="connsiteY3" fmla="*/ 2537226 h 2537226"/>
              <a:gd name="connsiteX4" fmla="*/ 342 w 12213555"/>
              <a:gd name="connsiteY4" fmla="*/ 2537225 h 2537226"/>
              <a:gd name="connsiteX5" fmla="*/ 10348 w 12213555"/>
              <a:gd name="connsiteY5" fmla="*/ 0 h 2537226"/>
              <a:gd name="connsiteX0" fmla="*/ 0 w 12245305"/>
              <a:gd name="connsiteY0" fmla="*/ 0 h 2537226"/>
              <a:gd name="connsiteX1" fmla="*/ 11420122 w 12245305"/>
              <a:gd name="connsiteY1" fmla="*/ 0 h 2537226"/>
              <a:gd name="connsiteX2" fmla="*/ 12235298 w 12245305"/>
              <a:gd name="connsiteY2" fmla="*/ 815176 h 2537226"/>
              <a:gd name="connsiteX3" fmla="*/ 12245305 w 12245305"/>
              <a:gd name="connsiteY3" fmla="*/ 2537226 h 2537226"/>
              <a:gd name="connsiteX4" fmla="*/ 32092 w 12245305"/>
              <a:gd name="connsiteY4" fmla="*/ 2537225 h 2537226"/>
              <a:gd name="connsiteX5" fmla="*/ 0 w 12245305"/>
              <a:gd name="connsiteY5" fmla="*/ 0 h 2537226"/>
              <a:gd name="connsiteX0" fmla="*/ 0 w 12219905"/>
              <a:gd name="connsiteY0" fmla="*/ 0 h 2537226"/>
              <a:gd name="connsiteX1" fmla="*/ 11394722 w 12219905"/>
              <a:gd name="connsiteY1" fmla="*/ 0 h 2537226"/>
              <a:gd name="connsiteX2" fmla="*/ 12209898 w 12219905"/>
              <a:gd name="connsiteY2" fmla="*/ 815176 h 2537226"/>
              <a:gd name="connsiteX3" fmla="*/ 12219905 w 12219905"/>
              <a:gd name="connsiteY3" fmla="*/ 2537226 h 2537226"/>
              <a:gd name="connsiteX4" fmla="*/ 6692 w 12219905"/>
              <a:gd name="connsiteY4" fmla="*/ 2537225 h 2537226"/>
              <a:gd name="connsiteX5" fmla="*/ 0 w 12219905"/>
              <a:gd name="connsiteY5" fmla="*/ 0 h 2537226"/>
              <a:gd name="connsiteX0" fmla="*/ 6452 w 12226357"/>
              <a:gd name="connsiteY0" fmla="*/ 0 h 2537226"/>
              <a:gd name="connsiteX1" fmla="*/ 11401174 w 12226357"/>
              <a:gd name="connsiteY1" fmla="*/ 0 h 2537226"/>
              <a:gd name="connsiteX2" fmla="*/ 12216350 w 12226357"/>
              <a:gd name="connsiteY2" fmla="*/ 815176 h 2537226"/>
              <a:gd name="connsiteX3" fmla="*/ 12226357 w 12226357"/>
              <a:gd name="connsiteY3" fmla="*/ 2537226 h 2537226"/>
              <a:gd name="connsiteX4" fmla="*/ 444 w 12226357"/>
              <a:gd name="connsiteY4" fmla="*/ 2533782 h 2537226"/>
              <a:gd name="connsiteX5" fmla="*/ 6452 w 12226357"/>
              <a:gd name="connsiteY5" fmla="*/ 0 h 253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6357" h="2537226">
                <a:moveTo>
                  <a:pt x="6452" y="0"/>
                </a:moveTo>
                <a:lnTo>
                  <a:pt x="11401174" y="0"/>
                </a:lnTo>
                <a:cubicBezTo>
                  <a:pt x="11851383" y="0"/>
                  <a:pt x="12216350" y="364967"/>
                  <a:pt x="12216350" y="815176"/>
                </a:cubicBezTo>
                <a:cubicBezTo>
                  <a:pt x="12219172" y="1640370"/>
                  <a:pt x="12223535" y="1712032"/>
                  <a:pt x="12226357" y="2537226"/>
                </a:cubicBezTo>
                <a:lnTo>
                  <a:pt x="444" y="2533782"/>
                </a:lnTo>
                <a:cubicBezTo>
                  <a:pt x="-2378" y="1688040"/>
                  <a:pt x="9274" y="845742"/>
                  <a:pt x="6452" y="0"/>
                </a:cubicBezTo>
                <a:close/>
              </a:path>
            </a:pathLst>
          </a:custGeom>
          <a:solidFill>
            <a:srgbClr val="FD5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B3215C3-536B-D390-ED2D-BA671DEC3DC6}"/>
              </a:ext>
            </a:extLst>
          </p:cNvPr>
          <p:cNvSpPr>
            <a:spLocks noGrp="1"/>
          </p:cNvSpPr>
          <p:nvPr>
            <p:ph type="title" idx="4294967295"/>
          </p:nvPr>
        </p:nvSpPr>
        <p:spPr>
          <a:xfrm>
            <a:off x="1080000" y="1292001"/>
            <a:ext cx="9892800" cy="665681"/>
          </a:xfrm>
        </p:spPr>
        <p:txBody>
          <a:bodyPr anchor="t" anchorCtr="0"/>
          <a:lstStyle/>
          <a:p>
            <a:pPr algn="ctr" fontAlgn="base"/>
            <a:r>
              <a:rPr lang="sv-SE" sz="2000" i="0" dirty="0">
                <a:solidFill>
                  <a:srgbClr val="1B1B1B"/>
                </a:solidFill>
                <a:effectLst/>
                <a:latin typeface="VGR Sans Medium" pitchFamily="50" charset="0"/>
              </a:rPr>
              <a:t>Förordning (2010:2012) om fördelning av vissa </a:t>
            </a:r>
            <a:r>
              <a:rPr lang="sv-SE" sz="2000" dirty="0">
                <a:solidFill>
                  <a:srgbClr val="1B1B1B"/>
                </a:solidFill>
                <a:latin typeface="VGR Sans Medium" pitchFamily="50" charset="0"/>
              </a:rPr>
              <a:t> </a:t>
            </a:r>
            <a:r>
              <a:rPr lang="sv-SE" sz="2000" i="0" dirty="0">
                <a:solidFill>
                  <a:srgbClr val="1B1B1B"/>
                </a:solidFill>
                <a:effectLst/>
                <a:latin typeface="VGR Sans Medium" pitchFamily="50" charset="0"/>
              </a:rPr>
              <a:t>statsbidrag till regional kulturverksamhet</a:t>
            </a:r>
          </a:p>
        </p:txBody>
      </p:sp>
      <p:sp>
        <p:nvSpPr>
          <p:cNvPr id="3" name="Platshållare för innehåll 2">
            <a:extLst>
              <a:ext uri="{FF2B5EF4-FFF2-40B4-BE49-F238E27FC236}">
                <a16:creationId xmlns:a16="http://schemas.microsoft.com/office/drawing/2014/main" id="{115A0326-038D-6D16-8565-6DE196286E5D}"/>
              </a:ext>
            </a:extLst>
          </p:cNvPr>
          <p:cNvSpPr>
            <a:spLocks noGrp="1"/>
          </p:cNvSpPr>
          <p:nvPr>
            <p:ph sz="quarter" idx="4294967295"/>
          </p:nvPr>
        </p:nvSpPr>
        <p:spPr>
          <a:xfrm>
            <a:off x="1080000" y="2907798"/>
            <a:ext cx="10064250" cy="3612777"/>
          </a:xfrm>
        </p:spPr>
        <p:txBody>
          <a:bodyPr vert="horz" lIns="0" tIns="0" rIns="0" bIns="0" rtlCol="0" anchor="t">
            <a:normAutofit fontScale="70000" lnSpcReduction="20000"/>
          </a:bodyPr>
          <a:lstStyle/>
          <a:p>
            <a:r>
              <a:rPr lang="sv-SE" b="1" dirty="0">
                <a:latin typeface="VGR Sans" pitchFamily="50" charset="0"/>
              </a:rPr>
              <a:t>7 §</a:t>
            </a:r>
            <a:r>
              <a:rPr lang="sv-SE" dirty="0">
                <a:latin typeface="VGR Sans" pitchFamily="50" charset="0"/>
              </a:rPr>
              <a:t>   Regionen ansvarar för att den regionala kulturplanen utarbetas i samverkan med länets kommuner och efter samråd med länets professionella kulturliv och det civila samhället. Med kulturplanen som grund beslutar Statens kulturråd om det statsbidrag som regionen ska fördela. Förordning (2019:1082).</a:t>
            </a:r>
            <a:endParaRPr lang="sv-SE" b="1" dirty="0">
              <a:latin typeface="VGR Sans" pitchFamily="50" charset="0"/>
            </a:endParaRPr>
          </a:p>
          <a:p>
            <a:r>
              <a:rPr lang="sv-SE" b="1" dirty="0">
                <a:latin typeface="VGR Sans" pitchFamily="50" charset="0"/>
              </a:rPr>
              <a:t>8 §</a:t>
            </a:r>
            <a:r>
              <a:rPr lang="sv-SE" dirty="0">
                <a:latin typeface="VGR Sans" pitchFamily="50" charset="0"/>
              </a:rPr>
              <a:t>   Med utgångspunkt i det ändamål som anges i 4 § ska regionen ansvara för att bidragsgivningen enligt denna förordning främjar en god tillgång för länets invånare till</a:t>
            </a:r>
          </a:p>
          <a:p>
            <a:pPr lvl="1"/>
            <a:r>
              <a:rPr lang="sv-SE" dirty="0">
                <a:latin typeface="VGR Sans" pitchFamily="50" charset="0"/>
              </a:rPr>
              <a:t>Professionell teater-, dans- och musikverksamhet</a:t>
            </a:r>
          </a:p>
          <a:p>
            <a:pPr lvl="1"/>
            <a:r>
              <a:rPr lang="sv-SE" dirty="0">
                <a:latin typeface="VGR Sans" pitchFamily="50" charset="0"/>
              </a:rPr>
              <a:t>Museiverksamhet och museernas kulturmiljöarbete</a:t>
            </a:r>
          </a:p>
          <a:p>
            <a:pPr lvl="1"/>
            <a:r>
              <a:rPr lang="sv-SE" dirty="0">
                <a:latin typeface="VGR Sans" pitchFamily="50" charset="0"/>
              </a:rPr>
              <a:t>Biblioteksverksamhet och läs- och litteraturfrämjande verksamhet</a:t>
            </a:r>
          </a:p>
          <a:p>
            <a:pPr lvl="1"/>
            <a:r>
              <a:rPr lang="sv-SE" dirty="0">
                <a:latin typeface="VGR Sans" pitchFamily="50" charset="0"/>
              </a:rPr>
              <a:t>Professionell bild- och </a:t>
            </a:r>
            <a:r>
              <a:rPr lang="sv-SE" dirty="0" err="1">
                <a:latin typeface="VGR Sans" pitchFamily="50" charset="0"/>
              </a:rPr>
              <a:t>formverksamhet</a:t>
            </a:r>
            <a:endParaRPr lang="sv-SE" dirty="0">
              <a:latin typeface="VGR Sans" pitchFamily="50" charset="0"/>
            </a:endParaRPr>
          </a:p>
          <a:p>
            <a:pPr lvl="1"/>
            <a:r>
              <a:rPr lang="sv-SE" dirty="0">
                <a:latin typeface="VGR Sans" pitchFamily="50" charset="0"/>
              </a:rPr>
              <a:t>Regional enskild arkivverksamhet</a:t>
            </a:r>
          </a:p>
          <a:p>
            <a:pPr lvl="1"/>
            <a:r>
              <a:rPr lang="sv-SE" dirty="0">
                <a:latin typeface="VGR Sans" pitchFamily="50" charset="0"/>
              </a:rPr>
              <a:t>Filmkulturell verksamhet</a:t>
            </a:r>
          </a:p>
          <a:p>
            <a:pPr lvl="1"/>
            <a:r>
              <a:rPr lang="sv-SE" dirty="0">
                <a:latin typeface="VGR Sans" pitchFamily="50" charset="0"/>
              </a:rPr>
              <a:t>Främjande av hemslöjd</a:t>
            </a:r>
          </a:p>
        </p:txBody>
      </p:sp>
    </p:spTree>
    <p:extLst>
      <p:ext uri="{BB962C8B-B14F-4D97-AF65-F5344CB8AC3E}">
        <p14:creationId xmlns:p14="http://schemas.microsoft.com/office/powerpoint/2010/main" val="19622819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9EEC7DE-0130-90D9-24EA-A639870A0798}"/>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A82C0938-7268-27A1-4807-F535B428DF97}"/>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2" name="Bildobjekt 1">
            <a:extLst>
              <a:ext uri="{FF2B5EF4-FFF2-40B4-BE49-F238E27FC236}">
                <a16:creationId xmlns:a16="http://schemas.microsoft.com/office/drawing/2014/main" id="{FDB267BD-8AAF-D9ED-9A7A-63807407CCF0}"/>
              </a:ext>
            </a:extLst>
          </p:cNvPr>
          <p:cNvPicPr>
            <a:picLocks/>
          </p:cNvPicPr>
          <p:nvPr/>
        </p:nvPicPr>
        <p:blipFill>
          <a:blip r:embed="rId3"/>
          <a:stretch>
            <a:fillRect/>
          </a:stretch>
        </p:blipFill>
        <p:spPr>
          <a:xfrm>
            <a:off x="1469423" y="2547840"/>
            <a:ext cx="9217152" cy="2817495"/>
          </a:xfrm>
          <a:prstGeom prst="rect">
            <a:avLst/>
          </a:prstGeom>
        </p:spPr>
      </p:pic>
      <p:sp>
        <p:nvSpPr>
          <p:cNvPr id="9" name="textruta 8">
            <a:extLst>
              <a:ext uri="{FF2B5EF4-FFF2-40B4-BE49-F238E27FC236}">
                <a16:creationId xmlns:a16="http://schemas.microsoft.com/office/drawing/2014/main" id="{DC437CB8-44FA-F193-EE4F-96877E30C78E}"/>
              </a:ext>
            </a:extLst>
          </p:cNvPr>
          <p:cNvSpPr txBox="1"/>
          <p:nvPr/>
        </p:nvSpPr>
        <p:spPr>
          <a:xfrm>
            <a:off x="1859095" y="2165836"/>
            <a:ext cx="2172051" cy="338554"/>
          </a:xfrm>
          <a:prstGeom prst="rect">
            <a:avLst/>
          </a:prstGeom>
          <a:noFill/>
        </p:spPr>
        <p:txBody>
          <a:bodyPr wrap="square" rtlCol="0">
            <a:spAutoFit/>
          </a:bodyPr>
          <a:lstStyle/>
          <a:p>
            <a:r>
              <a:rPr lang="sv-SE" sz="1600" dirty="0">
                <a:latin typeface="VGR Sans" pitchFamily="2" charset="77"/>
              </a:rPr>
              <a:t>Vår 2022 Nulägesbild</a:t>
            </a:r>
          </a:p>
        </p:txBody>
      </p:sp>
      <p:sp>
        <p:nvSpPr>
          <p:cNvPr id="10" name="textruta 9">
            <a:extLst>
              <a:ext uri="{FF2B5EF4-FFF2-40B4-BE49-F238E27FC236}">
                <a16:creationId xmlns:a16="http://schemas.microsoft.com/office/drawing/2014/main" id="{748AB64D-8F8C-9307-15D1-2FD4866F6C0E}"/>
              </a:ext>
            </a:extLst>
          </p:cNvPr>
          <p:cNvSpPr txBox="1"/>
          <p:nvPr/>
        </p:nvSpPr>
        <p:spPr>
          <a:xfrm>
            <a:off x="6959616" y="3551252"/>
            <a:ext cx="2549096" cy="338554"/>
          </a:xfrm>
          <a:prstGeom prst="rect">
            <a:avLst/>
          </a:prstGeom>
          <a:noFill/>
        </p:spPr>
        <p:txBody>
          <a:bodyPr wrap="none" rtlCol="0">
            <a:spAutoFit/>
          </a:bodyPr>
          <a:lstStyle/>
          <a:p>
            <a:r>
              <a:rPr lang="sv-SE" sz="1600" dirty="0">
                <a:latin typeface="VGR Sans" pitchFamily="2" charset="77"/>
              </a:rPr>
              <a:t>Höst 2022 Målformulering</a:t>
            </a:r>
          </a:p>
        </p:txBody>
      </p:sp>
      <p:sp>
        <p:nvSpPr>
          <p:cNvPr id="12" name="textruta 11">
            <a:extLst>
              <a:ext uri="{FF2B5EF4-FFF2-40B4-BE49-F238E27FC236}">
                <a16:creationId xmlns:a16="http://schemas.microsoft.com/office/drawing/2014/main" id="{2D982A57-5BD5-6BA5-7403-C654DE5F3744}"/>
              </a:ext>
            </a:extLst>
          </p:cNvPr>
          <p:cNvSpPr txBox="1"/>
          <p:nvPr/>
        </p:nvSpPr>
        <p:spPr>
          <a:xfrm>
            <a:off x="1780092" y="4911529"/>
            <a:ext cx="3635464" cy="338554"/>
          </a:xfrm>
          <a:prstGeom prst="rect">
            <a:avLst/>
          </a:prstGeom>
          <a:noFill/>
        </p:spPr>
        <p:txBody>
          <a:bodyPr wrap="square" rtlCol="0">
            <a:spAutoFit/>
          </a:bodyPr>
          <a:lstStyle/>
          <a:p>
            <a:r>
              <a:rPr lang="sv-SE" sz="1600" dirty="0">
                <a:latin typeface="VGR Sans" pitchFamily="2" charset="77"/>
              </a:rPr>
              <a:t>Vinter 2022 / Vår 2023 / Höst 2023</a:t>
            </a:r>
          </a:p>
        </p:txBody>
      </p:sp>
      <p:sp>
        <p:nvSpPr>
          <p:cNvPr id="13" name="Ellips 12">
            <a:extLst>
              <a:ext uri="{FF2B5EF4-FFF2-40B4-BE49-F238E27FC236}">
                <a16:creationId xmlns:a16="http://schemas.microsoft.com/office/drawing/2014/main" id="{F84DF98A-61D0-4B6A-ADE4-2430F4F91340}"/>
              </a:ext>
            </a:extLst>
          </p:cNvPr>
          <p:cNvSpPr/>
          <p:nvPr/>
        </p:nvSpPr>
        <p:spPr>
          <a:xfrm>
            <a:off x="5400000" y="4757177"/>
            <a:ext cx="1080000" cy="1080000"/>
          </a:xfrm>
          <a:prstGeom prst="ellipse">
            <a:avLst/>
          </a:prstGeom>
          <a:solidFill>
            <a:srgbClr val="FFC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Rektangel 15">
            <a:extLst>
              <a:ext uri="{FF2B5EF4-FFF2-40B4-BE49-F238E27FC236}">
                <a16:creationId xmlns:a16="http://schemas.microsoft.com/office/drawing/2014/main" id="{1D694CC0-D547-84F2-013E-FBEAA67F1B46}"/>
              </a:ext>
            </a:extLst>
          </p:cNvPr>
          <p:cNvSpPr/>
          <p:nvPr/>
        </p:nvSpPr>
        <p:spPr>
          <a:xfrm>
            <a:off x="4320000" y="3461177"/>
            <a:ext cx="2160000" cy="964209"/>
          </a:xfrm>
          <a:prstGeom prst="rect">
            <a:avLst/>
          </a:prstGeom>
          <a:solidFill>
            <a:srgbClr val="FEC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7" name="Rektangel 16">
            <a:extLst>
              <a:ext uri="{FF2B5EF4-FFF2-40B4-BE49-F238E27FC236}">
                <a16:creationId xmlns:a16="http://schemas.microsoft.com/office/drawing/2014/main" id="{9EE3BF10-FE4E-04A6-DA1A-91A59930EB88}"/>
              </a:ext>
            </a:extLst>
          </p:cNvPr>
          <p:cNvSpPr/>
          <p:nvPr/>
        </p:nvSpPr>
        <p:spPr>
          <a:xfrm>
            <a:off x="2160000" y="3461177"/>
            <a:ext cx="1980000" cy="964209"/>
          </a:xfrm>
          <a:prstGeom prst="rect">
            <a:avLst/>
          </a:prstGeom>
          <a:solidFill>
            <a:srgbClr val="FEC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4" name="textruta 23">
            <a:extLst>
              <a:ext uri="{FF2B5EF4-FFF2-40B4-BE49-F238E27FC236}">
                <a16:creationId xmlns:a16="http://schemas.microsoft.com/office/drawing/2014/main" id="{DBAE41E1-C206-2E94-26CF-887D926D6C94}"/>
              </a:ext>
            </a:extLst>
          </p:cNvPr>
          <p:cNvSpPr txBox="1"/>
          <p:nvPr/>
        </p:nvSpPr>
        <p:spPr>
          <a:xfrm>
            <a:off x="2160000" y="3659177"/>
            <a:ext cx="1980000" cy="584775"/>
          </a:xfrm>
          <a:prstGeom prst="rect">
            <a:avLst/>
          </a:prstGeom>
          <a:noFill/>
        </p:spPr>
        <p:txBody>
          <a:bodyPr wrap="square" rtlCol="0" anchor="ctr" anchorCtr="0">
            <a:spAutoFit/>
          </a:bodyPr>
          <a:lstStyle/>
          <a:p>
            <a:pPr algn="ctr"/>
            <a:r>
              <a:rPr lang="sv-SE" sz="1600" dirty="0">
                <a:latin typeface="VGR Sans" pitchFamily="2" charset="77"/>
              </a:rPr>
              <a:t>Insamlingsprocess</a:t>
            </a:r>
          </a:p>
          <a:p>
            <a:pPr algn="ctr"/>
            <a:r>
              <a:rPr lang="sv-SE" sz="1600" dirty="0">
                <a:latin typeface="VGR Sans" pitchFamily="2" charset="77"/>
              </a:rPr>
              <a:t>Samråd</a:t>
            </a:r>
          </a:p>
        </p:txBody>
      </p:sp>
      <p:sp>
        <p:nvSpPr>
          <p:cNvPr id="25" name="textruta 24">
            <a:extLst>
              <a:ext uri="{FF2B5EF4-FFF2-40B4-BE49-F238E27FC236}">
                <a16:creationId xmlns:a16="http://schemas.microsoft.com/office/drawing/2014/main" id="{82AD7EB9-F3DA-5A28-C464-CF3B56EA7D32}"/>
              </a:ext>
            </a:extLst>
          </p:cNvPr>
          <p:cNvSpPr txBox="1"/>
          <p:nvPr/>
        </p:nvSpPr>
        <p:spPr>
          <a:xfrm>
            <a:off x="4319999" y="3654789"/>
            <a:ext cx="2160000" cy="584775"/>
          </a:xfrm>
          <a:prstGeom prst="rect">
            <a:avLst/>
          </a:prstGeom>
          <a:noFill/>
        </p:spPr>
        <p:txBody>
          <a:bodyPr wrap="square" rtlCol="0" anchor="ctr" anchorCtr="0">
            <a:spAutoFit/>
          </a:bodyPr>
          <a:lstStyle/>
          <a:p>
            <a:pPr algn="ctr"/>
            <a:r>
              <a:rPr lang="sv-SE" sz="1600" dirty="0">
                <a:latin typeface="VGR Sans" pitchFamily="2" charset="77"/>
              </a:rPr>
              <a:t>Delregionala dialoger</a:t>
            </a:r>
          </a:p>
          <a:p>
            <a:pPr algn="ctr"/>
            <a:r>
              <a:rPr lang="sv-SE" sz="1600" dirty="0">
                <a:latin typeface="VGR Sans" pitchFamily="2" charset="77"/>
              </a:rPr>
              <a:t>kommuner</a:t>
            </a:r>
          </a:p>
        </p:txBody>
      </p:sp>
      <p:sp>
        <p:nvSpPr>
          <p:cNvPr id="26" name="textruta 25">
            <a:extLst>
              <a:ext uri="{FF2B5EF4-FFF2-40B4-BE49-F238E27FC236}">
                <a16:creationId xmlns:a16="http://schemas.microsoft.com/office/drawing/2014/main" id="{B57DC302-BA7A-03FB-9520-218B3510D682}"/>
              </a:ext>
            </a:extLst>
          </p:cNvPr>
          <p:cNvSpPr txBox="1"/>
          <p:nvPr/>
        </p:nvSpPr>
        <p:spPr>
          <a:xfrm>
            <a:off x="5400000" y="5117177"/>
            <a:ext cx="1080000" cy="338554"/>
          </a:xfrm>
          <a:prstGeom prst="rect">
            <a:avLst/>
          </a:prstGeom>
          <a:noFill/>
        </p:spPr>
        <p:txBody>
          <a:bodyPr wrap="square" rtlCol="0">
            <a:spAutoFit/>
          </a:bodyPr>
          <a:lstStyle/>
          <a:p>
            <a:pPr algn="ctr"/>
            <a:r>
              <a:rPr lang="sv-SE" sz="1600" dirty="0">
                <a:latin typeface="VGR Sans" pitchFamily="2" charset="77"/>
              </a:rPr>
              <a:t>Utkast</a:t>
            </a:r>
          </a:p>
        </p:txBody>
      </p:sp>
      <p:sp>
        <p:nvSpPr>
          <p:cNvPr id="4" name="Triangel 3">
            <a:extLst>
              <a:ext uri="{FF2B5EF4-FFF2-40B4-BE49-F238E27FC236}">
                <a16:creationId xmlns:a16="http://schemas.microsoft.com/office/drawing/2014/main" id="{20C602C4-92DB-6644-5C9B-A694BA3D7F42}"/>
              </a:ext>
            </a:extLst>
          </p:cNvPr>
          <p:cNvSpPr/>
          <p:nvPr/>
        </p:nvSpPr>
        <p:spPr>
          <a:xfrm rot="10800000">
            <a:off x="10242000" y="3135306"/>
            <a:ext cx="242547" cy="209092"/>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2400"/>
          </a:p>
        </p:txBody>
      </p:sp>
      <p:sp>
        <p:nvSpPr>
          <p:cNvPr id="7" name="Triangel 6">
            <a:extLst>
              <a:ext uri="{FF2B5EF4-FFF2-40B4-BE49-F238E27FC236}">
                <a16:creationId xmlns:a16="http://schemas.microsoft.com/office/drawing/2014/main" id="{65A2CEE7-BCEF-5A5B-4959-DA54C02F9372}"/>
              </a:ext>
            </a:extLst>
          </p:cNvPr>
          <p:cNvSpPr/>
          <p:nvPr/>
        </p:nvSpPr>
        <p:spPr>
          <a:xfrm rot="5400000">
            <a:off x="10547268" y="5199309"/>
            <a:ext cx="242547" cy="209092"/>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2400"/>
          </a:p>
        </p:txBody>
      </p:sp>
      <p:sp>
        <p:nvSpPr>
          <p:cNvPr id="29" name="Triangel 28">
            <a:extLst>
              <a:ext uri="{FF2B5EF4-FFF2-40B4-BE49-F238E27FC236}">
                <a16:creationId xmlns:a16="http://schemas.microsoft.com/office/drawing/2014/main" id="{F481D7AA-0167-18AD-D7C0-385A57C53615}"/>
              </a:ext>
            </a:extLst>
          </p:cNvPr>
          <p:cNvSpPr/>
          <p:nvPr/>
        </p:nvSpPr>
        <p:spPr>
          <a:xfrm rot="10800000">
            <a:off x="1353600" y="4532001"/>
            <a:ext cx="242547" cy="209092"/>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2400"/>
          </a:p>
        </p:txBody>
      </p:sp>
      <p:sp>
        <p:nvSpPr>
          <p:cNvPr id="30" name="Triangel 29">
            <a:extLst>
              <a:ext uri="{FF2B5EF4-FFF2-40B4-BE49-F238E27FC236}">
                <a16:creationId xmlns:a16="http://schemas.microsoft.com/office/drawing/2014/main" id="{34F87AB9-2288-A2AA-135C-78C534839CCD}"/>
              </a:ext>
            </a:extLst>
          </p:cNvPr>
          <p:cNvSpPr/>
          <p:nvPr/>
        </p:nvSpPr>
        <p:spPr>
          <a:xfrm rot="5400000">
            <a:off x="1644826" y="2448000"/>
            <a:ext cx="242547" cy="209092"/>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2400"/>
          </a:p>
        </p:txBody>
      </p:sp>
      <p:sp>
        <p:nvSpPr>
          <p:cNvPr id="31" name="textruta 30">
            <a:extLst>
              <a:ext uri="{FF2B5EF4-FFF2-40B4-BE49-F238E27FC236}">
                <a16:creationId xmlns:a16="http://schemas.microsoft.com/office/drawing/2014/main" id="{1F410A8D-6C89-1189-BABB-BDE5DA22F949}"/>
              </a:ext>
            </a:extLst>
          </p:cNvPr>
          <p:cNvSpPr txBox="1"/>
          <p:nvPr/>
        </p:nvSpPr>
        <p:spPr>
          <a:xfrm>
            <a:off x="1636987" y="719500"/>
            <a:ext cx="8918026" cy="646331"/>
          </a:xfrm>
          <a:prstGeom prst="rect">
            <a:avLst/>
          </a:prstGeom>
          <a:noFill/>
        </p:spPr>
        <p:txBody>
          <a:bodyPr wrap="square">
            <a:spAutoFit/>
          </a:bodyPr>
          <a:lstStyle/>
          <a:p>
            <a:pPr algn="ctr"/>
            <a:r>
              <a:rPr lang="sv-SE" sz="3600" dirty="0">
                <a:latin typeface="VGR Sans Medium" pitchFamily="2" charset="77"/>
              </a:rPr>
              <a:t>Så togs strategin fram</a:t>
            </a:r>
          </a:p>
        </p:txBody>
      </p:sp>
      <p:sp>
        <p:nvSpPr>
          <p:cNvPr id="3" name="Ellips 2">
            <a:extLst>
              <a:ext uri="{FF2B5EF4-FFF2-40B4-BE49-F238E27FC236}">
                <a16:creationId xmlns:a16="http://schemas.microsoft.com/office/drawing/2014/main" id="{33D7B4FC-436C-52B5-80CF-91931CE40BB2}"/>
              </a:ext>
            </a:extLst>
          </p:cNvPr>
          <p:cNvSpPr/>
          <p:nvPr/>
        </p:nvSpPr>
        <p:spPr>
          <a:xfrm>
            <a:off x="6660000" y="4757177"/>
            <a:ext cx="1080000" cy="1080000"/>
          </a:xfrm>
          <a:prstGeom prst="ellipse">
            <a:avLst/>
          </a:prstGeom>
          <a:solidFill>
            <a:srgbClr val="FFC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27" name="textruta 26">
            <a:extLst>
              <a:ext uri="{FF2B5EF4-FFF2-40B4-BE49-F238E27FC236}">
                <a16:creationId xmlns:a16="http://schemas.microsoft.com/office/drawing/2014/main" id="{30E1C262-5FFE-C7F4-7C4E-8BA67E84F2F4}"/>
              </a:ext>
            </a:extLst>
          </p:cNvPr>
          <p:cNvSpPr txBox="1"/>
          <p:nvPr/>
        </p:nvSpPr>
        <p:spPr>
          <a:xfrm>
            <a:off x="6660000" y="5117177"/>
            <a:ext cx="1080000" cy="338554"/>
          </a:xfrm>
          <a:prstGeom prst="rect">
            <a:avLst/>
          </a:prstGeom>
          <a:noFill/>
        </p:spPr>
        <p:txBody>
          <a:bodyPr wrap="square" rtlCol="0">
            <a:spAutoFit/>
          </a:bodyPr>
          <a:lstStyle/>
          <a:p>
            <a:pPr algn="ctr"/>
            <a:r>
              <a:rPr lang="sv-SE" sz="1600" dirty="0">
                <a:latin typeface="VGR Sans" pitchFamily="2" charset="77"/>
              </a:rPr>
              <a:t>Remiss</a:t>
            </a:r>
          </a:p>
        </p:txBody>
      </p:sp>
      <p:sp>
        <p:nvSpPr>
          <p:cNvPr id="6" name="Ellips 5">
            <a:extLst>
              <a:ext uri="{FF2B5EF4-FFF2-40B4-BE49-F238E27FC236}">
                <a16:creationId xmlns:a16="http://schemas.microsoft.com/office/drawing/2014/main" id="{86523BE9-67AA-1043-EBDC-5503423D250F}"/>
              </a:ext>
            </a:extLst>
          </p:cNvPr>
          <p:cNvSpPr/>
          <p:nvPr/>
        </p:nvSpPr>
        <p:spPr>
          <a:xfrm>
            <a:off x="7920000" y="4757177"/>
            <a:ext cx="1080000" cy="1080000"/>
          </a:xfrm>
          <a:prstGeom prst="ellipse">
            <a:avLst/>
          </a:prstGeom>
          <a:solidFill>
            <a:srgbClr val="FFC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28" name="textruta 27">
            <a:extLst>
              <a:ext uri="{FF2B5EF4-FFF2-40B4-BE49-F238E27FC236}">
                <a16:creationId xmlns:a16="http://schemas.microsoft.com/office/drawing/2014/main" id="{95134F40-6F40-7541-CC86-D78427EB5DF3}"/>
              </a:ext>
            </a:extLst>
          </p:cNvPr>
          <p:cNvSpPr txBox="1"/>
          <p:nvPr/>
        </p:nvSpPr>
        <p:spPr>
          <a:xfrm>
            <a:off x="7920000" y="4991177"/>
            <a:ext cx="1080000" cy="583200"/>
          </a:xfrm>
          <a:prstGeom prst="rect">
            <a:avLst/>
          </a:prstGeom>
          <a:noFill/>
        </p:spPr>
        <p:txBody>
          <a:bodyPr wrap="square" rtlCol="0">
            <a:spAutoFit/>
          </a:bodyPr>
          <a:lstStyle/>
          <a:p>
            <a:pPr algn="ctr"/>
            <a:r>
              <a:rPr lang="sv-SE" sz="1600" dirty="0">
                <a:latin typeface="VGR Sans" pitchFamily="2" charset="77"/>
              </a:rPr>
              <a:t>Färdig </a:t>
            </a:r>
            <a:br>
              <a:rPr lang="sv-SE" sz="1600" dirty="0">
                <a:latin typeface="VGR Sans" pitchFamily="2" charset="77"/>
              </a:rPr>
            </a:br>
            <a:r>
              <a:rPr lang="sv-SE" sz="1600" dirty="0">
                <a:latin typeface="VGR Sans" pitchFamily="2" charset="77"/>
              </a:rPr>
              <a:t>strategi</a:t>
            </a:r>
          </a:p>
        </p:txBody>
      </p:sp>
      <p:grpSp>
        <p:nvGrpSpPr>
          <p:cNvPr id="36" name="Grupp 35">
            <a:extLst>
              <a:ext uri="{FF2B5EF4-FFF2-40B4-BE49-F238E27FC236}">
                <a16:creationId xmlns:a16="http://schemas.microsoft.com/office/drawing/2014/main" id="{2630FA33-B4CC-727C-9B13-5A1BA86BD7E0}"/>
              </a:ext>
            </a:extLst>
          </p:cNvPr>
          <p:cNvGrpSpPr/>
          <p:nvPr/>
        </p:nvGrpSpPr>
        <p:grpSpPr>
          <a:xfrm rot="16200000">
            <a:off x="5742400" y="1901577"/>
            <a:ext cx="1332000" cy="1332000"/>
            <a:chOff x="5742400" y="1782000"/>
            <a:chExt cx="1332000" cy="1332000"/>
          </a:xfrm>
        </p:grpSpPr>
        <p:sp>
          <p:nvSpPr>
            <p:cNvPr id="32" name="Ellips 31">
              <a:extLst>
                <a:ext uri="{FF2B5EF4-FFF2-40B4-BE49-F238E27FC236}">
                  <a16:creationId xmlns:a16="http://schemas.microsoft.com/office/drawing/2014/main" id="{2B74B1E1-39DE-9FA9-9C60-468D50B73D92}"/>
                </a:ext>
              </a:extLst>
            </p:cNvPr>
            <p:cNvSpPr/>
            <p:nvPr/>
          </p:nvSpPr>
          <p:spPr>
            <a:xfrm>
              <a:off x="5742400" y="1782000"/>
              <a:ext cx="1332000" cy="1332000"/>
            </a:xfrm>
            <a:prstGeom prst="ellipse">
              <a:avLst/>
            </a:prstGeom>
            <a:solidFill>
              <a:srgbClr val="FD5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3" name="Rektangel 32">
              <a:extLst>
                <a:ext uri="{FF2B5EF4-FFF2-40B4-BE49-F238E27FC236}">
                  <a16:creationId xmlns:a16="http://schemas.microsoft.com/office/drawing/2014/main" id="{03A434C3-2531-9AE2-F7B5-471D47D7A6AF}"/>
                </a:ext>
              </a:extLst>
            </p:cNvPr>
            <p:cNvSpPr/>
            <p:nvPr/>
          </p:nvSpPr>
          <p:spPr>
            <a:xfrm>
              <a:off x="5742400" y="1782000"/>
              <a:ext cx="1332000" cy="646262"/>
            </a:xfrm>
            <a:prstGeom prst="rect">
              <a:avLst/>
            </a:prstGeom>
            <a:solidFill>
              <a:srgbClr val="FD5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grpSp>
      <p:sp>
        <p:nvSpPr>
          <p:cNvPr id="22" name="textruta 21">
            <a:extLst>
              <a:ext uri="{FF2B5EF4-FFF2-40B4-BE49-F238E27FC236}">
                <a16:creationId xmlns:a16="http://schemas.microsoft.com/office/drawing/2014/main" id="{EE67F07D-361A-76D1-7AC5-77FE8B264208}"/>
              </a:ext>
            </a:extLst>
          </p:cNvPr>
          <p:cNvSpPr txBox="1"/>
          <p:nvPr/>
        </p:nvSpPr>
        <p:spPr>
          <a:xfrm>
            <a:off x="5767987" y="2157907"/>
            <a:ext cx="1332000" cy="784830"/>
          </a:xfrm>
          <a:prstGeom prst="rect">
            <a:avLst/>
          </a:prstGeom>
          <a:noFill/>
        </p:spPr>
        <p:txBody>
          <a:bodyPr wrap="square" rtlCol="0">
            <a:spAutoFit/>
          </a:bodyPr>
          <a:lstStyle/>
          <a:p>
            <a:r>
              <a:rPr lang="sv-SE" sz="1500" dirty="0">
                <a:latin typeface="VGR Sans" pitchFamily="2" charset="77"/>
              </a:rPr>
              <a:t>Delregionala</a:t>
            </a:r>
          </a:p>
          <a:p>
            <a:r>
              <a:rPr lang="sv-SE" sz="1500" dirty="0">
                <a:latin typeface="VGR Sans" pitchFamily="2" charset="77"/>
              </a:rPr>
              <a:t>dialoger</a:t>
            </a:r>
          </a:p>
          <a:p>
            <a:r>
              <a:rPr lang="sv-SE" sz="1500" dirty="0">
                <a:latin typeface="VGR Sans" pitchFamily="2" charset="77"/>
              </a:rPr>
              <a:t>kommuner</a:t>
            </a:r>
          </a:p>
        </p:txBody>
      </p:sp>
      <p:grpSp>
        <p:nvGrpSpPr>
          <p:cNvPr id="37" name="Grupp 36">
            <a:extLst>
              <a:ext uri="{FF2B5EF4-FFF2-40B4-BE49-F238E27FC236}">
                <a16:creationId xmlns:a16="http://schemas.microsoft.com/office/drawing/2014/main" id="{74F1B5AB-713C-9EF2-DA86-DC6FF4FCD830}"/>
              </a:ext>
            </a:extLst>
          </p:cNvPr>
          <p:cNvGrpSpPr/>
          <p:nvPr/>
        </p:nvGrpSpPr>
        <p:grpSpPr>
          <a:xfrm rot="16200000">
            <a:off x="4242254" y="1901576"/>
            <a:ext cx="1332000" cy="1339375"/>
            <a:chOff x="5742400" y="1781999"/>
            <a:chExt cx="1332000" cy="1339375"/>
          </a:xfrm>
        </p:grpSpPr>
        <p:sp>
          <p:nvSpPr>
            <p:cNvPr id="38" name="Ellips 37">
              <a:extLst>
                <a:ext uri="{FF2B5EF4-FFF2-40B4-BE49-F238E27FC236}">
                  <a16:creationId xmlns:a16="http://schemas.microsoft.com/office/drawing/2014/main" id="{4EA45595-C6E0-A701-D4CF-344725FEE0F1}"/>
                </a:ext>
              </a:extLst>
            </p:cNvPr>
            <p:cNvSpPr/>
            <p:nvPr/>
          </p:nvSpPr>
          <p:spPr>
            <a:xfrm>
              <a:off x="5742400" y="1789374"/>
              <a:ext cx="1332000" cy="1332000"/>
            </a:xfrm>
            <a:prstGeom prst="ellipse">
              <a:avLst/>
            </a:prstGeom>
            <a:solidFill>
              <a:srgbClr val="FD5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39" name="Rektangel 38">
              <a:extLst>
                <a:ext uri="{FF2B5EF4-FFF2-40B4-BE49-F238E27FC236}">
                  <a16:creationId xmlns:a16="http://schemas.microsoft.com/office/drawing/2014/main" id="{47325A5C-26DE-9D70-DDC4-155E197ECB0D}"/>
                </a:ext>
              </a:extLst>
            </p:cNvPr>
            <p:cNvSpPr/>
            <p:nvPr/>
          </p:nvSpPr>
          <p:spPr>
            <a:xfrm>
              <a:off x="5742400" y="1781999"/>
              <a:ext cx="1332000" cy="646263"/>
            </a:xfrm>
            <a:prstGeom prst="rect">
              <a:avLst/>
            </a:prstGeom>
            <a:solidFill>
              <a:srgbClr val="FD5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grpSp>
      <p:sp>
        <p:nvSpPr>
          <p:cNvPr id="21" name="textruta 20">
            <a:extLst>
              <a:ext uri="{FF2B5EF4-FFF2-40B4-BE49-F238E27FC236}">
                <a16:creationId xmlns:a16="http://schemas.microsoft.com/office/drawing/2014/main" id="{B0648D75-75CA-8F07-A927-4653036451A2}"/>
              </a:ext>
            </a:extLst>
          </p:cNvPr>
          <p:cNvSpPr txBox="1"/>
          <p:nvPr/>
        </p:nvSpPr>
        <p:spPr>
          <a:xfrm>
            <a:off x="4357411" y="2144037"/>
            <a:ext cx="1332000" cy="784830"/>
          </a:xfrm>
          <a:prstGeom prst="rect">
            <a:avLst/>
          </a:prstGeom>
          <a:noFill/>
        </p:spPr>
        <p:txBody>
          <a:bodyPr wrap="square" rtlCol="0">
            <a:spAutoFit/>
          </a:bodyPr>
          <a:lstStyle/>
          <a:p>
            <a:r>
              <a:rPr lang="sv-SE" sz="1500" dirty="0">
                <a:latin typeface="VGR Sans" pitchFamily="2" charset="77"/>
              </a:rPr>
              <a:t>Politisk</a:t>
            </a:r>
          </a:p>
          <a:p>
            <a:r>
              <a:rPr lang="sv-SE" sz="1500" dirty="0">
                <a:latin typeface="VGR Sans" pitchFamily="2" charset="77"/>
              </a:rPr>
              <a:t>intention </a:t>
            </a:r>
          </a:p>
          <a:p>
            <a:r>
              <a:rPr lang="sv-SE" sz="1500" dirty="0">
                <a:latin typeface="VGR Sans" pitchFamily="2" charset="77"/>
              </a:rPr>
              <a:t>KUN</a:t>
            </a:r>
          </a:p>
        </p:txBody>
      </p:sp>
      <p:grpSp>
        <p:nvGrpSpPr>
          <p:cNvPr id="11" name="Grupp 10">
            <a:extLst>
              <a:ext uri="{FF2B5EF4-FFF2-40B4-BE49-F238E27FC236}">
                <a16:creationId xmlns:a16="http://schemas.microsoft.com/office/drawing/2014/main" id="{CABDB5EA-2DDC-C823-78D8-54CB3591C8D5}"/>
              </a:ext>
            </a:extLst>
          </p:cNvPr>
          <p:cNvGrpSpPr/>
          <p:nvPr/>
        </p:nvGrpSpPr>
        <p:grpSpPr>
          <a:xfrm rot="16200000">
            <a:off x="7305955" y="1901576"/>
            <a:ext cx="1332000" cy="1332001"/>
            <a:chOff x="5742400" y="1781999"/>
            <a:chExt cx="1332000" cy="1332001"/>
          </a:xfrm>
        </p:grpSpPr>
        <p:sp>
          <p:nvSpPr>
            <p:cNvPr id="14" name="Ellips 13">
              <a:extLst>
                <a:ext uri="{FF2B5EF4-FFF2-40B4-BE49-F238E27FC236}">
                  <a16:creationId xmlns:a16="http://schemas.microsoft.com/office/drawing/2014/main" id="{8E1DD151-CCA9-7738-70AA-F39843CD7E12}"/>
                </a:ext>
              </a:extLst>
            </p:cNvPr>
            <p:cNvSpPr/>
            <p:nvPr/>
          </p:nvSpPr>
          <p:spPr>
            <a:xfrm>
              <a:off x="5742400" y="1782000"/>
              <a:ext cx="1332000" cy="1332000"/>
            </a:xfrm>
            <a:prstGeom prst="ellipse">
              <a:avLst/>
            </a:prstGeom>
            <a:solidFill>
              <a:srgbClr val="FD5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15" name="Rektangel 14">
              <a:extLst>
                <a:ext uri="{FF2B5EF4-FFF2-40B4-BE49-F238E27FC236}">
                  <a16:creationId xmlns:a16="http://schemas.microsoft.com/office/drawing/2014/main" id="{C11E4931-AB24-B7AE-F328-DF7F9D15C07A}"/>
                </a:ext>
              </a:extLst>
            </p:cNvPr>
            <p:cNvSpPr/>
            <p:nvPr/>
          </p:nvSpPr>
          <p:spPr>
            <a:xfrm>
              <a:off x="5742400" y="1781999"/>
              <a:ext cx="1332000" cy="646261"/>
            </a:xfrm>
            <a:prstGeom prst="rect">
              <a:avLst/>
            </a:prstGeom>
            <a:solidFill>
              <a:srgbClr val="FD5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grpSp>
      <p:sp>
        <p:nvSpPr>
          <p:cNvPr id="23" name="textruta 22">
            <a:extLst>
              <a:ext uri="{FF2B5EF4-FFF2-40B4-BE49-F238E27FC236}">
                <a16:creationId xmlns:a16="http://schemas.microsoft.com/office/drawing/2014/main" id="{79B4E9C2-8B7A-1E52-D21A-DDFE95A82683}"/>
              </a:ext>
            </a:extLst>
          </p:cNvPr>
          <p:cNvSpPr txBox="1"/>
          <p:nvPr/>
        </p:nvSpPr>
        <p:spPr>
          <a:xfrm>
            <a:off x="7372928" y="2281054"/>
            <a:ext cx="1332000" cy="553998"/>
          </a:xfrm>
          <a:prstGeom prst="rect">
            <a:avLst/>
          </a:prstGeom>
          <a:noFill/>
        </p:spPr>
        <p:txBody>
          <a:bodyPr wrap="square" rtlCol="0">
            <a:spAutoFit/>
          </a:bodyPr>
          <a:lstStyle/>
          <a:p>
            <a:r>
              <a:rPr lang="sv-SE" sz="1500" dirty="0">
                <a:latin typeface="VGR Sans" pitchFamily="2" charset="77"/>
              </a:rPr>
              <a:t>Beslut KUN</a:t>
            </a:r>
          </a:p>
          <a:p>
            <a:r>
              <a:rPr lang="sv-SE" sz="1500" dirty="0">
                <a:latin typeface="VGR Sans" pitchFamily="2" charset="77"/>
              </a:rPr>
              <a:t>om process</a:t>
            </a:r>
          </a:p>
        </p:txBody>
      </p:sp>
    </p:spTree>
    <p:extLst>
      <p:ext uri="{BB962C8B-B14F-4D97-AF65-F5344CB8AC3E}">
        <p14:creationId xmlns:p14="http://schemas.microsoft.com/office/powerpoint/2010/main" val="2231975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animBg="1"/>
      <p:bldP spid="16" grpId="0" animBg="1"/>
      <p:bldP spid="17" grpId="0" animBg="1"/>
      <p:bldP spid="24" grpId="0"/>
      <p:bldP spid="25" grpId="0"/>
      <p:bldP spid="26" grpId="0"/>
      <p:bldP spid="3" grpId="0" animBg="1"/>
      <p:bldP spid="27" grpId="0"/>
      <p:bldP spid="6"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206B165-6FA0-FCC5-5414-994AC529AACC}"/>
              </a:ext>
            </a:extLst>
          </p:cNvPr>
          <p:cNvSpPr>
            <a:spLocks noGrp="1"/>
          </p:cNvSpPr>
          <p:nvPr>
            <p:ph type="dt" sz="half" idx="10"/>
          </p:nvPr>
        </p:nvSpPr>
        <p:spPr/>
        <p:txBody>
          <a:bodyPr/>
          <a:lstStyle/>
          <a:p>
            <a:fld id="{DA185498-67B0-4A0B-8455-9A803E3F2EDA}" type="datetime1">
              <a:rPr lang="sv-SE" smtClean="0"/>
              <a:t>2024-07-10</a:t>
            </a:fld>
            <a:endParaRPr lang="sv-SE"/>
          </a:p>
        </p:txBody>
      </p:sp>
      <p:pic>
        <p:nvPicPr>
          <p:cNvPr id="4" name="Bildobjekt 3">
            <a:extLst>
              <a:ext uri="{FF2B5EF4-FFF2-40B4-BE49-F238E27FC236}">
                <a16:creationId xmlns:a16="http://schemas.microsoft.com/office/drawing/2014/main" id="{29C050B0-45BD-A0D5-7CE6-17E4C38EAC49}"/>
              </a:ext>
            </a:extLst>
          </p:cNvPr>
          <p:cNvPicPr>
            <a:picLocks noChangeAspect="1"/>
          </p:cNvPicPr>
          <p:nvPr/>
        </p:nvPicPr>
        <p:blipFill>
          <a:blip r:embed="rId3"/>
          <a:stretch>
            <a:fillRect/>
          </a:stretch>
        </p:blipFill>
        <p:spPr>
          <a:xfrm>
            <a:off x="0" y="4062"/>
            <a:ext cx="12192000" cy="6849876"/>
          </a:xfrm>
          <a:prstGeom prst="rect">
            <a:avLst/>
          </a:prstGeom>
        </p:spPr>
      </p:pic>
    </p:spTree>
    <p:extLst>
      <p:ext uri="{BB962C8B-B14F-4D97-AF65-F5344CB8AC3E}">
        <p14:creationId xmlns:p14="http://schemas.microsoft.com/office/powerpoint/2010/main" val="2478285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C3F5404-B00C-ADE0-E71B-F4331907CE5F}"/>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4" name="Grupp 13">
            <a:extLst>
              <a:ext uri="{FF2B5EF4-FFF2-40B4-BE49-F238E27FC236}">
                <a16:creationId xmlns:a16="http://schemas.microsoft.com/office/drawing/2014/main" id="{68B3EB45-64B9-140B-52D0-2DE5C86054BD}"/>
              </a:ext>
            </a:extLst>
          </p:cNvPr>
          <p:cNvGrpSpPr/>
          <p:nvPr/>
        </p:nvGrpSpPr>
        <p:grpSpPr>
          <a:xfrm>
            <a:off x="3005892" y="3770931"/>
            <a:ext cx="1800002" cy="1809967"/>
            <a:chOff x="5742399" y="1781999"/>
            <a:chExt cx="1332001" cy="1339375"/>
          </a:xfrm>
          <a:solidFill>
            <a:schemeClr val="accent1"/>
          </a:solidFill>
        </p:grpSpPr>
        <p:sp>
          <p:nvSpPr>
            <p:cNvPr id="17" name="Ellips 16">
              <a:extLst>
                <a:ext uri="{FF2B5EF4-FFF2-40B4-BE49-F238E27FC236}">
                  <a16:creationId xmlns:a16="http://schemas.microsoft.com/office/drawing/2014/main" id="{2C8B98E2-B15D-6001-A930-4793D2AD39A3}"/>
                </a:ext>
              </a:extLst>
            </p:cNvPr>
            <p:cNvSpPr/>
            <p:nvPr/>
          </p:nvSpPr>
          <p:spPr>
            <a:xfrm>
              <a:off x="5742399" y="1789374"/>
              <a:ext cx="1332000" cy="13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18" name="Rektangel 17">
              <a:extLst>
                <a:ext uri="{FF2B5EF4-FFF2-40B4-BE49-F238E27FC236}">
                  <a16:creationId xmlns:a16="http://schemas.microsoft.com/office/drawing/2014/main" id="{0FF89958-DDAC-B959-DFF4-54482CEF0C53}"/>
                </a:ext>
              </a:extLst>
            </p:cNvPr>
            <p:cNvSpPr/>
            <p:nvPr/>
          </p:nvSpPr>
          <p:spPr>
            <a:xfrm>
              <a:off x="5742400" y="1781999"/>
              <a:ext cx="1332000" cy="6462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grpSp>
      <p:grpSp>
        <p:nvGrpSpPr>
          <p:cNvPr id="19" name="Grupp 18">
            <a:extLst>
              <a:ext uri="{FF2B5EF4-FFF2-40B4-BE49-F238E27FC236}">
                <a16:creationId xmlns:a16="http://schemas.microsoft.com/office/drawing/2014/main" id="{DC8FB065-EED5-F62B-2C8F-8B0B9C4135FC}"/>
              </a:ext>
            </a:extLst>
          </p:cNvPr>
          <p:cNvGrpSpPr/>
          <p:nvPr/>
        </p:nvGrpSpPr>
        <p:grpSpPr>
          <a:xfrm>
            <a:off x="5153346" y="3770931"/>
            <a:ext cx="1800000" cy="1809967"/>
            <a:chOff x="5742400" y="1781999"/>
            <a:chExt cx="1332000" cy="1339375"/>
          </a:xfrm>
          <a:solidFill>
            <a:schemeClr val="accent1"/>
          </a:solidFill>
        </p:grpSpPr>
        <p:sp>
          <p:nvSpPr>
            <p:cNvPr id="20" name="Ellips 19">
              <a:extLst>
                <a:ext uri="{FF2B5EF4-FFF2-40B4-BE49-F238E27FC236}">
                  <a16:creationId xmlns:a16="http://schemas.microsoft.com/office/drawing/2014/main" id="{12E92315-3FA7-30C0-B5BB-C959B460BEDF}"/>
                </a:ext>
              </a:extLst>
            </p:cNvPr>
            <p:cNvSpPr/>
            <p:nvPr/>
          </p:nvSpPr>
          <p:spPr>
            <a:xfrm>
              <a:off x="5742400" y="1789374"/>
              <a:ext cx="1332000" cy="13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21" name="Rektangel 20">
              <a:extLst>
                <a:ext uri="{FF2B5EF4-FFF2-40B4-BE49-F238E27FC236}">
                  <a16:creationId xmlns:a16="http://schemas.microsoft.com/office/drawing/2014/main" id="{91F78E0C-7AC1-4FA0-EE67-9428CCE89045}"/>
                </a:ext>
              </a:extLst>
            </p:cNvPr>
            <p:cNvSpPr/>
            <p:nvPr/>
          </p:nvSpPr>
          <p:spPr>
            <a:xfrm>
              <a:off x="5742400" y="1781999"/>
              <a:ext cx="1332000" cy="6462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grpSp>
      <p:grpSp>
        <p:nvGrpSpPr>
          <p:cNvPr id="25" name="Grupp 24">
            <a:extLst>
              <a:ext uri="{FF2B5EF4-FFF2-40B4-BE49-F238E27FC236}">
                <a16:creationId xmlns:a16="http://schemas.microsoft.com/office/drawing/2014/main" id="{8101539D-38C0-D84D-41F1-0DF448F6C48B}"/>
              </a:ext>
            </a:extLst>
          </p:cNvPr>
          <p:cNvGrpSpPr/>
          <p:nvPr/>
        </p:nvGrpSpPr>
        <p:grpSpPr>
          <a:xfrm>
            <a:off x="7259237" y="3770931"/>
            <a:ext cx="1800000" cy="1809967"/>
            <a:chOff x="5742400" y="1781999"/>
            <a:chExt cx="1332000" cy="1339375"/>
          </a:xfrm>
          <a:solidFill>
            <a:schemeClr val="accent1"/>
          </a:solidFill>
        </p:grpSpPr>
        <p:sp>
          <p:nvSpPr>
            <p:cNvPr id="26" name="Ellips 25">
              <a:extLst>
                <a:ext uri="{FF2B5EF4-FFF2-40B4-BE49-F238E27FC236}">
                  <a16:creationId xmlns:a16="http://schemas.microsoft.com/office/drawing/2014/main" id="{C02B689C-58ED-51A1-1A05-5CC4F388E936}"/>
                </a:ext>
              </a:extLst>
            </p:cNvPr>
            <p:cNvSpPr/>
            <p:nvPr/>
          </p:nvSpPr>
          <p:spPr>
            <a:xfrm>
              <a:off x="5742400" y="1789374"/>
              <a:ext cx="1332000" cy="13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27" name="Rektangel 26">
              <a:extLst>
                <a:ext uri="{FF2B5EF4-FFF2-40B4-BE49-F238E27FC236}">
                  <a16:creationId xmlns:a16="http://schemas.microsoft.com/office/drawing/2014/main" id="{76F3EBBC-29D1-5B35-F341-2DC576662D07}"/>
                </a:ext>
              </a:extLst>
            </p:cNvPr>
            <p:cNvSpPr/>
            <p:nvPr/>
          </p:nvSpPr>
          <p:spPr>
            <a:xfrm>
              <a:off x="5742400" y="1781999"/>
              <a:ext cx="1332000" cy="6462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grpSp>
      <p:grpSp>
        <p:nvGrpSpPr>
          <p:cNvPr id="28" name="Grupp 27">
            <a:extLst>
              <a:ext uri="{FF2B5EF4-FFF2-40B4-BE49-F238E27FC236}">
                <a16:creationId xmlns:a16="http://schemas.microsoft.com/office/drawing/2014/main" id="{EA7E12E1-A252-C1B7-19CA-EA9C6C3D6626}"/>
              </a:ext>
            </a:extLst>
          </p:cNvPr>
          <p:cNvGrpSpPr/>
          <p:nvPr/>
        </p:nvGrpSpPr>
        <p:grpSpPr>
          <a:xfrm>
            <a:off x="9337418" y="3770931"/>
            <a:ext cx="1800000" cy="1809967"/>
            <a:chOff x="5742400" y="1781999"/>
            <a:chExt cx="1332000" cy="1339375"/>
          </a:xfrm>
          <a:solidFill>
            <a:schemeClr val="accent1"/>
          </a:solidFill>
        </p:grpSpPr>
        <p:sp>
          <p:nvSpPr>
            <p:cNvPr id="29" name="Ellips 28">
              <a:extLst>
                <a:ext uri="{FF2B5EF4-FFF2-40B4-BE49-F238E27FC236}">
                  <a16:creationId xmlns:a16="http://schemas.microsoft.com/office/drawing/2014/main" id="{3A1EBCC6-C335-2674-D633-2AFE187107E1}"/>
                </a:ext>
              </a:extLst>
            </p:cNvPr>
            <p:cNvSpPr/>
            <p:nvPr/>
          </p:nvSpPr>
          <p:spPr>
            <a:xfrm>
              <a:off x="5742400" y="1789374"/>
              <a:ext cx="1332000" cy="13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30" name="Rektangel 29">
              <a:extLst>
                <a:ext uri="{FF2B5EF4-FFF2-40B4-BE49-F238E27FC236}">
                  <a16:creationId xmlns:a16="http://schemas.microsoft.com/office/drawing/2014/main" id="{0EAD4203-FE6C-A897-7ED1-A9F5EC94A06F}"/>
                </a:ext>
              </a:extLst>
            </p:cNvPr>
            <p:cNvSpPr/>
            <p:nvPr/>
          </p:nvSpPr>
          <p:spPr>
            <a:xfrm>
              <a:off x="5742400" y="1781999"/>
              <a:ext cx="1332000" cy="6462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grpSp>
      <p:sp>
        <p:nvSpPr>
          <p:cNvPr id="4" name="textruta 3">
            <a:extLst>
              <a:ext uri="{FF2B5EF4-FFF2-40B4-BE49-F238E27FC236}">
                <a16:creationId xmlns:a16="http://schemas.microsoft.com/office/drawing/2014/main" id="{1BC81FB3-C4E7-3699-10E2-46D152260893}"/>
              </a:ext>
            </a:extLst>
          </p:cNvPr>
          <p:cNvSpPr txBox="1"/>
          <p:nvPr/>
        </p:nvSpPr>
        <p:spPr>
          <a:xfrm>
            <a:off x="900000" y="900000"/>
            <a:ext cx="10392840" cy="1107996"/>
          </a:xfrm>
          <a:prstGeom prst="rect">
            <a:avLst/>
          </a:prstGeom>
          <a:noFill/>
        </p:spPr>
        <p:txBody>
          <a:bodyPr wrap="square" lIns="0" tIns="0" rIns="0" bIns="0" rtlCol="0" anchor="t" anchorCtr="0">
            <a:spAutoFit/>
          </a:bodyPr>
          <a:lstStyle/>
          <a:p>
            <a:pPr algn="ctr"/>
            <a:r>
              <a:rPr lang="sv-SE" sz="3600" dirty="0">
                <a:latin typeface="VGR Sans Medium" pitchFamily="2" charset="77"/>
              </a:rPr>
              <a:t>Ett fritt, rikt och starkt </a:t>
            </a:r>
          </a:p>
          <a:p>
            <a:pPr algn="ctr"/>
            <a:r>
              <a:rPr lang="sv-SE" sz="3600" dirty="0">
                <a:latin typeface="VGR Sans Medium" pitchFamily="2" charset="77"/>
              </a:rPr>
              <a:t>kulturliv i hela Västra Götaland</a:t>
            </a:r>
          </a:p>
        </p:txBody>
      </p:sp>
      <p:grpSp>
        <p:nvGrpSpPr>
          <p:cNvPr id="5" name="Grupp 4">
            <a:extLst>
              <a:ext uri="{FF2B5EF4-FFF2-40B4-BE49-F238E27FC236}">
                <a16:creationId xmlns:a16="http://schemas.microsoft.com/office/drawing/2014/main" id="{E639520A-863C-0936-DD51-2CCA0985CFE4}"/>
              </a:ext>
            </a:extLst>
          </p:cNvPr>
          <p:cNvGrpSpPr/>
          <p:nvPr/>
        </p:nvGrpSpPr>
        <p:grpSpPr>
          <a:xfrm>
            <a:off x="900000" y="3770931"/>
            <a:ext cx="1800000" cy="1809969"/>
            <a:chOff x="5742400" y="1781998"/>
            <a:chExt cx="1332000" cy="1339376"/>
          </a:xfrm>
          <a:solidFill>
            <a:schemeClr val="accent1"/>
          </a:solidFill>
        </p:grpSpPr>
        <p:sp>
          <p:nvSpPr>
            <p:cNvPr id="6" name="Ellips 5">
              <a:extLst>
                <a:ext uri="{FF2B5EF4-FFF2-40B4-BE49-F238E27FC236}">
                  <a16:creationId xmlns:a16="http://schemas.microsoft.com/office/drawing/2014/main" id="{7F46EB73-97E0-3E70-08DF-81F8B0628450}"/>
                </a:ext>
              </a:extLst>
            </p:cNvPr>
            <p:cNvSpPr/>
            <p:nvPr/>
          </p:nvSpPr>
          <p:spPr>
            <a:xfrm>
              <a:off x="5742400" y="1789374"/>
              <a:ext cx="1332000" cy="13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7" name="Rektangel 6">
              <a:extLst>
                <a:ext uri="{FF2B5EF4-FFF2-40B4-BE49-F238E27FC236}">
                  <a16:creationId xmlns:a16="http://schemas.microsoft.com/office/drawing/2014/main" id="{93C8025D-3744-2D5C-71D7-F12D7E62AB25}"/>
                </a:ext>
              </a:extLst>
            </p:cNvPr>
            <p:cNvSpPr/>
            <p:nvPr/>
          </p:nvSpPr>
          <p:spPr>
            <a:xfrm>
              <a:off x="5742400" y="1781998"/>
              <a:ext cx="1332000" cy="6462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grpSp>
      <p:sp>
        <p:nvSpPr>
          <p:cNvPr id="9" name="textruta 8">
            <a:extLst>
              <a:ext uri="{FF2B5EF4-FFF2-40B4-BE49-F238E27FC236}">
                <a16:creationId xmlns:a16="http://schemas.microsoft.com/office/drawing/2014/main" id="{85F265F7-D2C7-DA8C-1F0C-3CDA9A9F9248}"/>
              </a:ext>
            </a:extLst>
          </p:cNvPr>
          <p:cNvSpPr txBox="1"/>
          <p:nvPr/>
        </p:nvSpPr>
        <p:spPr>
          <a:xfrm>
            <a:off x="900000" y="4261401"/>
            <a:ext cx="1800000" cy="646331"/>
          </a:xfrm>
          <a:prstGeom prst="rect">
            <a:avLst/>
          </a:prstGeom>
          <a:noFill/>
        </p:spPr>
        <p:txBody>
          <a:bodyPr wrap="square">
            <a:spAutoFit/>
          </a:bodyPr>
          <a:lstStyle/>
          <a:p>
            <a:pPr algn="ctr" defTabSz="800080">
              <a:spcBef>
                <a:spcPct val="0"/>
              </a:spcBef>
              <a:spcAft>
                <a:spcPct val="35000"/>
              </a:spcAft>
            </a:pPr>
            <a:r>
              <a:rPr lang="sv-SE" dirty="0">
                <a:solidFill>
                  <a:schemeClr val="bg1"/>
                </a:solidFill>
                <a:latin typeface="VGR Sans" pitchFamily="2" charset="77"/>
                <a:cs typeface="Calibri"/>
              </a:rPr>
              <a:t>Vidgat deltagande</a:t>
            </a:r>
          </a:p>
        </p:txBody>
      </p:sp>
      <p:sp>
        <p:nvSpPr>
          <p:cNvPr id="10" name="Rektangel: rundade hörn 4">
            <a:extLst>
              <a:ext uri="{FF2B5EF4-FFF2-40B4-BE49-F238E27FC236}">
                <a16:creationId xmlns:a16="http://schemas.microsoft.com/office/drawing/2014/main" id="{32D15A13-7C2C-1E75-0EE0-B46CC488F9BF}"/>
              </a:ext>
            </a:extLst>
          </p:cNvPr>
          <p:cNvSpPr txBox="1"/>
          <p:nvPr/>
        </p:nvSpPr>
        <p:spPr>
          <a:xfrm>
            <a:off x="2970000" y="4117065"/>
            <a:ext cx="1800000" cy="93500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080">
              <a:spcBef>
                <a:spcPct val="0"/>
              </a:spcBef>
              <a:spcAft>
                <a:spcPct val="35000"/>
              </a:spcAft>
            </a:pPr>
            <a:r>
              <a:rPr lang="sv-SE" dirty="0">
                <a:solidFill>
                  <a:schemeClr val="bg1"/>
                </a:solidFill>
                <a:latin typeface="VGR Sans" pitchFamily="2" charset="77"/>
                <a:cs typeface="Calibri"/>
              </a:rPr>
              <a:t>Konstnärligt skapande</a:t>
            </a:r>
          </a:p>
        </p:txBody>
      </p:sp>
      <p:sp>
        <p:nvSpPr>
          <p:cNvPr id="11" name="Rektangel: rundade hörn 4">
            <a:extLst>
              <a:ext uri="{FF2B5EF4-FFF2-40B4-BE49-F238E27FC236}">
                <a16:creationId xmlns:a16="http://schemas.microsoft.com/office/drawing/2014/main" id="{3EA5CB70-E01A-23F3-E1DC-DCF45BACB49C}"/>
              </a:ext>
            </a:extLst>
          </p:cNvPr>
          <p:cNvSpPr txBox="1"/>
          <p:nvPr/>
        </p:nvSpPr>
        <p:spPr>
          <a:xfrm>
            <a:off x="5153346" y="4117065"/>
            <a:ext cx="1800000" cy="93500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080">
              <a:spcBef>
                <a:spcPct val="0"/>
              </a:spcBef>
              <a:spcAft>
                <a:spcPct val="35000"/>
              </a:spcAft>
            </a:pPr>
            <a:r>
              <a:rPr lang="sv-SE" dirty="0">
                <a:solidFill>
                  <a:schemeClr val="bg1"/>
                </a:solidFill>
                <a:latin typeface="VGR Sans" pitchFamily="2" charset="77"/>
                <a:cs typeface="Calibri"/>
              </a:rPr>
              <a:t>Samverkan </a:t>
            </a:r>
            <a:br>
              <a:rPr lang="sv-SE" dirty="0">
                <a:solidFill>
                  <a:schemeClr val="bg1"/>
                </a:solidFill>
                <a:latin typeface="VGR Sans" pitchFamily="2" charset="77"/>
                <a:cs typeface="Calibri"/>
              </a:rPr>
            </a:br>
            <a:r>
              <a:rPr lang="sv-SE" dirty="0">
                <a:solidFill>
                  <a:schemeClr val="bg1"/>
                </a:solidFill>
                <a:latin typeface="VGR Sans" pitchFamily="2" charset="77"/>
                <a:cs typeface="Calibri"/>
              </a:rPr>
              <a:t>och synergi</a:t>
            </a:r>
          </a:p>
        </p:txBody>
      </p:sp>
      <p:sp>
        <p:nvSpPr>
          <p:cNvPr id="12" name="Rektangel: rundade hörn 4">
            <a:extLst>
              <a:ext uri="{FF2B5EF4-FFF2-40B4-BE49-F238E27FC236}">
                <a16:creationId xmlns:a16="http://schemas.microsoft.com/office/drawing/2014/main" id="{1D524E50-2A04-9526-2EAF-4AD101CBE964}"/>
              </a:ext>
            </a:extLst>
          </p:cNvPr>
          <p:cNvSpPr txBox="1"/>
          <p:nvPr/>
        </p:nvSpPr>
        <p:spPr>
          <a:xfrm>
            <a:off x="7259237" y="4117065"/>
            <a:ext cx="1800000" cy="93500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080">
              <a:spcBef>
                <a:spcPct val="0"/>
              </a:spcBef>
              <a:spcAft>
                <a:spcPct val="35000"/>
              </a:spcAft>
            </a:pPr>
            <a:r>
              <a:rPr lang="sv-SE" dirty="0">
                <a:solidFill>
                  <a:schemeClr val="bg1"/>
                </a:solidFill>
                <a:latin typeface="VGR Sans" pitchFamily="2" charset="77"/>
                <a:cs typeface="Calibri"/>
              </a:rPr>
              <a:t>Digitalisering</a:t>
            </a:r>
          </a:p>
        </p:txBody>
      </p:sp>
      <p:sp>
        <p:nvSpPr>
          <p:cNvPr id="13" name="Rektangel: rundade hörn 4">
            <a:extLst>
              <a:ext uri="{FF2B5EF4-FFF2-40B4-BE49-F238E27FC236}">
                <a16:creationId xmlns:a16="http://schemas.microsoft.com/office/drawing/2014/main" id="{817587BA-FB57-6C77-93FF-945343E18257}"/>
              </a:ext>
            </a:extLst>
          </p:cNvPr>
          <p:cNvSpPr txBox="1"/>
          <p:nvPr/>
        </p:nvSpPr>
        <p:spPr>
          <a:xfrm>
            <a:off x="9222000" y="4117065"/>
            <a:ext cx="2040654" cy="93500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080">
              <a:spcBef>
                <a:spcPct val="0"/>
              </a:spcBef>
              <a:spcAft>
                <a:spcPct val="35000"/>
              </a:spcAft>
            </a:pPr>
            <a:r>
              <a:rPr lang="sv-SE" dirty="0">
                <a:solidFill>
                  <a:schemeClr val="bg1"/>
                </a:solidFill>
                <a:latin typeface="VGR Sans" pitchFamily="2" charset="77"/>
                <a:cs typeface="Calibri"/>
              </a:rPr>
              <a:t>International-</a:t>
            </a:r>
            <a:r>
              <a:rPr lang="sv-SE" dirty="0" err="1">
                <a:solidFill>
                  <a:schemeClr val="bg1"/>
                </a:solidFill>
                <a:latin typeface="VGR Sans" pitchFamily="2" charset="77"/>
                <a:cs typeface="Calibri"/>
              </a:rPr>
              <a:t>isering</a:t>
            </a:r>
            <a:endParaRPr lang="sv-SE" dirty="0">
              <a:solidFill>
                <a:schemeClr val="bg1"/>
              </a:solidFill>
              <a:latin typeface="VGR Sans" pitchFamily="2" charset="77"/>
              <a:cs typeface="Calibri"/>
            </a:endParaRPr>
          </a:p>
        </p:txBody>
      </p:sp>
      <p:pic>
        <p:nvPicPr>
          <p:cNvPr id="36" name="Bildobjekt 35" descr="En bild som visar svart, mörker&#10;&#10;Automatiskt genererad beskrivning">
            <a:extLst>
              <a:ext uri="{FF2B5EF4-FFF2-40B4-BE49-F238E27FC236}">
                <a16:creationId xmlns:a16="http://schemas.microsoft.com/office/drawing/2014/main" id="{D1322789-7C10-307B-515E-D36C96E0A11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8654" y="2570020"/>
            <a:ext cx="1080000" cy="1080000"/>
          </a:xfrm>
          <a:prstGeom prst="rect">
            <a:avLst/>
          </a:prstGeom>
        </p:spPr>
      </p:pic>
      <p:pic>
        <p:nvPicPr>
          <p:cNvPr id="38" name="Bildobjekt 37" descr="En bild som visar svart, mörker&#10;&#10;Automatiskt genererad beskrivning">
            <a:extLst>
              <a:ext uri="{FF2B5EF4-FFF2-40B4-BE49-F238E27FC236}">
                <a16:creationId xmlns:a16="http://schemas.microsoft.com/office/drawing/2014/main" id="{78331040-2FA1-0E0C-C45C-4FAB7E47B77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83237" y="2463970"/>
            <a:ext cx="1188000" cy="1188000"/>
          </a:xfrm>
          <a:prstGeom prst="rect">
            <a:avLst/>
          </a:prstGeom>
        </p:spPr>
      </p:pic>
      <p:pic>
        <p:nvPicPr>
          <p:cNvPr id="40" name="Bildobjekt 39" descr="En bild som visar svart, mörker&#10;&#10;Automatiskt genererad beskrivning">
            <a:extLst>
              <a:ext uri="{FF2B5EF4-FFF2-40B4-BE49-F238E27FC236}">
                <a16:creationId xmlns:a16="http://schemas.microsoft.com/office/drawing/2014/main" id="{9FADAD61-A7D6-8FE5-58BC-7EA3CD6598B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09113" y="2631568"/>
            <a:ext cx="1044000" cy="1044000"/>
          </a:xfrm>
          <a:prstGeom prst="rect">
            <a:avLst/>
          </a:prstGeom>
        </p:spPr>
      </p:pic>
      <p:pic>
        <p:nvPicPr>
          <p:cNvPr id="42" name="Bildobjekt 41" descr="En bild som visar svart, mörker&#10;&#10;Automatiskt genererad beskrivning">
            <a:extLst>
              <a:ext uri="{FF2B5EF4-FFF2-40B4-BE49-F238E27FC236}">
                <a16:creationId xmlns:a16="http://schemas.microsoft.com/office/drawing/2014/main" id="{7B9E471D-913D-0013-2DBB-6CB61290ECB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513346" y="2637419"/>
            <a:ext cx="1080000" cy="1080000"/>
          </a:xfrm>
          <a:prstGeom prst="rect">
            <a:avLst/>
          </a:prstGeom>
        </p:spPr>
      </p:pic>
      <p:pic>
        <p:nvPicPr>
          <p:cNvPr id="44" name="Bildobjekt 43" descr="En bild som visar svart, mörker&#10;&#10;Automatiskt genererad beskrivning">
            <a:extLst>
              <a:ext uri="{FF2B5EF4-FFF2-40B4-BE49-F238E27FC236}">
                <a16:creationId xmlns:a16="http://schemas.microsoft.com/office/drawing/2014/main" id="{FD219C71-43CE-D7D8-9CD8-FD8BE5AC319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424373" y="2603398"/>
            <a:ext cx="972000" cy="972000"/>
          </a:xfrm>
          <a:prstGeom prst="rect">
            <a:avLst/>
          </a:prstGeom>
        </p:spPr>
      </p:pic>
    </p:spTree>
    <p:extLst>
      <p:ext uri="{BB962C8B-B14F-4D97-AF65-F5344CB8AC3E}">
        <p14:creationId xmlns:p14="http://schemas.microsoft.com/office/powerpoint/2010/main" val="1047882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AFC016D-F9F0-A9E7-57BC-2180CA06CF16}"/>
              </a:ext>
            </a:extLst>
          </p:cNvPr>
          <p:cNvSpPr>
            <a:spLocks noGrp="1"/>
          </p:cNvSpPr>
          <p:nvPr>
            <p:ph type="dt" sz="half" idx="10"/>
          </p:nvPr>
        </p:nvSpPr>
        <p:spPr/>
        <p:txBody>
          <a:bodyPr/>
          <a:lstStyle/>
          <a:p>
            <a:fld id="{DA185498-67B0-4A0B-8455-9A803E3F2EDA}" type="datetime1">
              <a:rPr lang="sv-SE" smtClean="0"/>
              <a:t>2024-07-10</a:t>
            </a:fld>
            <a:endParaRPr lang="sv-SE"/>
          </a:p>
        </p:txBody>
      </p:sp>
      <p:sp>
        <p:nvSpPr>
          <p:cNvPr id="4" name="Rektangel 3">
            <a:extLst>
              <a:ext uri="{FF2B5EF4-FFF2-40B4-BE49-F238E27FC236}">
                <a16:creationId xmlns:a16="http://schemas.microsoft.com/office/drawing/2014/main" id="{299E0DB4-241E-B18F-A81A-E934B7DC5AAD}"/>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textruta 4">
            <a:extLst>
              <a:ext uri="{FF2B5EF4-FFF2-40B4-BE49-F238E27FC236}">
                <a16:creationId xmlns:a16="http://schemas.microsoft.com/office/drawing/2014/main" id="{BD9288DE-F655-55BE-09C8-9F777F1BAA7B}"/>
              </a:ext>
            </a:extLst>
          </p:cNvPr>
          <p:cNvSpPr txBox="1"/>
          <p:nvPr/>
        </p:nvSpPr>
        <p:spPr>
          <a:xfrm>
            <a:off x="900000" y="3014108"/>
            <a:ext cx="10392840" cy="553998"/>
          </a:xfrm>
          <a:prstGeom prst="rect">
            <a:avLst/>
          </a:prstGeom>
          <a:noFill/>
        </p:spPr>
        <p:txBody>
          <a:bodyPr wrap="square" lIns="0" tIns="0" rIns="0" bIns="0" rtlCol="0" anchor="t" anchorCtr="0">
            <a:spAutoFit/>
          </a:bodyPr>
          <a:lstStyle/>
          <a:p>
            <a:pPr algn="ctr"/>
            <a:r>
              <a:rPr lang="sv-SE" sz="3600" dirty="0">
                <a:latin typeface="VGR Sans Medium" pitchFamily="2" charset="77"/>
              </a:rPr>
              <a:t>63 prioriteringar har blivit 17.</a:t>
            </a:r>
          </a:p>
        </p:txBody>
      </p:sp>
    </p:spTree>
    <p:extLst>
      <p:ext uri="{BB962C8B-B14F-4D97-AF65-F5344CB8AC3E}">
        <p14:creationId xmlns:p14="http://schemas.microsoft.com/office/powerpoint/2010/main" val="3498595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ett hörn rundat 8">
            <a:extLst>
              <a:ext uri="{FF2B5EF4-FFF2-40B4-BE49-F238E27FC236}">
                <a16:creationId xmlns:a16="http://schemas.microsoft.com/office/drawing/2014/main" id="{871B927E-C14C-A9C4-22B2-11CFD5A5CF2C}"/>
              </a:ext>
              <a:ext uri="{C183D7F6-B498-43B3-948B-1728B52AA6E4}">
                <adec:decorative xmlns:adec="http://schemas.microsoft.com/office/drawing/2017/decorative" val="1"/>
              </a:ext>
            </a:extLst>
          </p:cNvPr>
          <p:cNvSpPr/>
          <p:nvPr/>
        </p:nvSpPr>
        <p:spPr bwMode="black">
          <a:xfrm>
            <a:off x="0" y="2340000"/>
            <a:ext cx="12196800" cy="4890959"/>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ett hörn rundat 8">
            <a:extLst>
              <a:ext uri="{FF2B5EF4-FFF2-40B4-BE49-F238E27FC236}">
                <a16:creationId xmlns:a16="http://schemas.microsoft.com/office/drawing/2014/main" id="{FA5CA0AB-A375-3522-07EE-B649B46AF6AC}"/>
              </a:ext>
              <a:ext uri="{C183D7F6-B498-43B3-948B-1728B52AA6E4}">
                <adec:decorative xmlns:adec="http://schemas.microsoft.com/office/drawing/2017/decorative" val="1"/>
              </a:ext>
            </a:extLst>
          </p:cNvPr>
          <p:cNvSpPr/>
          <p:nvPr/>
        </p:nvSpPr>
        <p:spPr bwMode="black">
          <a:xfrm flipV="1">
            <a:off x="-6452" y="0"/>
            <a:ext cx="12226357" cy="2347200"/>
          </a:xfrm>
          <a:custGeom>
            <a:avLst/>
            <a:gdLst>
              <a:gd name="connsiteX0" fmla="*/ 0 w 12193200"/>
              <a:gd name="connsiteY0" fmla="*/ 0 h 4890959"/>
              <a:gd name="connsiteX1" fmla="*/ 11378024 w 12193200"/>
              <a:gd name="connsiteY1" fmla="*/ 0 h 4890959"/>
              <a:gd name="connsiteX2" fmla="*/ 12193200 w 12193200"/>
              <a:gd name="connsiteY2" fmla="*/ 815176 h 4890959"/>
              <a:gd name="connsiteX3" fmla="*/ 12193200 w 12193200"/>
              <a:gd name="connsiteY3" fmla="*/ 4890959 h 4890959"/>
              <a:gd name="connsiteX4" fmla="*/ 0 w 12193200"/>
              <a:gd name="connsiteY4" fmla="*/ 4890959 h 4890959"/>
              <a:gd name="connsiteX5" fmla="*/ 0 w 12193200"/>
              <a:gd name="connsiteY5" fmla="*/ 0 h 4890959"/>
              <a:gd name="connsiteX0" fmla="*/ 0 w 12201667"/>
              <a:gd name="connsiteY0" fmla="*/ 0 h 4890959"/>
              <a:gd name="connsiteX1" fmla="*/ 11378024 w 12201667"/>
              <a:gd name="connsiteY1" fmla="*/ 0 h 4890959"/>
              <a:gd name="connsiteX2" fmla="*/ 12193200 w 12201667"/>
              <a:gd name="connsiteY2" fmla="*/ 815176 h 4890959"/>
              <a:gd name="connsiteX3" fmla="*/ 12201667 w 12201667"/>
              <a:gd name="connsiteY3" fmla="*/ 3290759 h 4890959"/>
              <a:gd name="connsiteX4" fmla="*/ 0 w 12201667"/>
              <a:gd name="connsiteY4" fmla="*/ 4890959 h 4890959"/>
              <a:gd name="connsiteX5" fmla="*/ 0 w 12201667"/>
              <a:gd name="connsiteY5" fmla="*/ 0 h 4890959"/>
              <a:gd name="connsiteX0" fmla="*/ 0 w 12193575"/>
              <a:gd name="connsiteY0" fmla="*/ 0 h 4890959"/>
              <a:gd name="connsiteX1" fmla="*/ 11378024 w 12193575"/>
              <a:gd name="connsiteY1" fmla="*/ 0 h 4890959"/>
              <a:gd name="connsiteX2" fmla="*/ 12193200 w 12193575"/>
              <a:gd name="connsiteY2" fmla="*/ 815176 h 4890959"/>
              <a:gd name="connsiteX3" fmla="*/ 12184734 w 12193575"/>
              <a:gd name="connsiteY3" fmla="*/ 2537226 h 4890959"/>
              <a:gd name="connsiteX4" fmla="*/ 0 w 12193575"/>
              <a:gd name="connsiteY4" fmla="*/ 4890959 h 4890959"/>
              <a:gd name="connsiteX5" fmla="*/ 0 w 12193575"/>
              <a:gd name="connsiteY5" fmla="*/ 0 h 4890959"/>
              <a:gd name="connsiteX0" fmla="*/ 0 w 12193575"/>
              <a:gd name="connsiteY0" fmla="*/ 0 h 2537226"/>
              <a:gd name="connsiteX1" fmla="*/ 11378024 w 12193575"/>
              <a:gd name="connsiteY1" fmla="*/ 0 h 2537226"/>
              <a:gd name="connsiteX2" fmla="*/ 12193200 w 12193575"/>
              <a:gd name="connsiteY2" fmla="*/ 815176 h 2537226"/>
              <a:gd name="connsiteX3" fmla="*/ 12184734 w 12193575"/>
              <a:gd name="connsiteY3" fmla="*/ 2537226 h 2537226"/>
              <a:gd name="connsiteX4" fmla="*/ 8467 w 12193575"/>
              <a:gd name="connsiteY4" fmla="*/ 2537225 h 2537226"/>
              <a:gd name="connsiteX5" fmla="*/ 0 w 12193575"/>
              <a:gd name="connsiteY5" fmla="*/ 0 h 2537226"/>
              <a:gd name="connsiteX0" fmla="*/ 10348 w 12203923"/>
              <a:gd name="connsiteY0" fmla="*/ 0 h 2537226"/>
              <a:gd name="connsiteX1" fmla="*/ 11388372 w 12203923"/>
              <a:gd name="connsiteY1" fmla="*/ 0 h 2537226"/>
              <a:gd name="connsiteX2" fmla="*/ 12203548 w 12203923"/>
              <a:gd name="connsiteY2" fmla="*/ 815176 h 2537226"/>
              <a:gd name="connsiteX3" fmla="*/ 12195082 w 12203923"/>
              <a:gd name="connsiteY3" fmla="*/ 2537226 h 2537226"/>
              <a:gd name="connsiteX4" fmla="*/ 342 w 12203923"/>
              <a:gd name="connsiteY4" fmla="*/ 2537225 h 2537226"/>
              <a:gd name="connsiteX5" fmla="*/ 10348 w 12203923"/>
              <a:gd name="connsiteY5" fmla="*/ 0 h 2537226"/>
              <a:gd name="connsiteX0" fmla="*/ 10348 w 12213555"/>
              <a:gd name="connsiteY0" fmla="*/ 0 h 2537226"/>
              <a:gd name="connsiteX1" fmla="*/ 11388372 w 12213555"/>
              <a:gd name="connsiteY1" fmla="*/ 0 h 2537226"/>
              <a:gd name="connsiteX2" fmla="*/ 12203548 w 12213555"/>
              <a:gd name="connsiteY2" fmla="*/ 815176 h 2537226"/>
              <a:gd name="connsiteX3" fmla="*/ 12213555 w 12213555"/>
              <a:gd name="connsiteY3" fmla="*/ 2537226 h 2537226"/>
              <a:gd name="connsiteX4" fmla="*/ 342 w 12213555"/>
              <a:gd name="connsiteY4" fmla="*/ 2537225 h 2537226"/>
              <a:gd name="connsiteX5" fmla="*/ 10348 w 12213555"/>
              <a:gd name="connsiteY5" fmla="*/ 0 h 2537226"/>
              <a:gd name="connsiteX0" fmla="*/ 0 w 12245305"/>
              <a:gd name="connsiteY0" fmla="*/ 0 h 2537226"/>
              <a:gd name="connsiteX1" fmla="*/ 11420122 w 12245305"/>
              <a:gd name="connsiteY1" fmla="*/ 0 h 2537226"/>
              <a:gd name="connsiteX2" fmla="*/ 12235298 w 12245305"/>
              <a:gd name="connsiteY2" fmla="*/ 815176 h 2537226"/>
              <a:gd name="connsiteX3" fmla="*/ 12245305 w 12245305"/>
              <a:gd name="connsiteY3" fmla="*/ 2537226 h 2537226"/>
              <a:gd name="connsiteX4" fmla="*/ 32092 w 12245305"/>
              <a:gd name="connsiteY4" fmla="*/ 2537225 h 2537226"/>
              <a:gd name="connsiteX5" fmla="*/ 0 w 12245305"/>
              <a:gd name="connsiteY5" fmla="*/ 0 h 2537226"/>
              <a:gd name="connsiteX0" fmla="*/ 0 w 12219905"/>
              <a:gd name="connsiteY0" fmla="*/ 0 h 2537226"/>
              <a:gd name="connsiteX1" fmla="*/ 11394722 w 12219905"/>
              <a:gd name="connsiteY1" fmla="*/ 0 h 2537226"/>
              <a:gd name="connsiteX2" fmla="*/ 12209898 w 12219905"/>
              <a:gd name="connsiteY2" fmla="*/ 815176 h 2537226"/>
              <a:gd name="connsiteX3" fmla="*/ 12219905 w 12219905"/>
              <a:gd name="connsiteY3" fmla="*/ 2537226 h 2537226"/>
              <a:gd name="connsiteX4" fmla="*/ 6692 w 12219905"/>
              <a:gd name="connsiteY4" fmla="*/ 2537225 h 2537226"/>
              <a:gd name="connsiteX5" fmla="*/ 0 w 12219905"/>
              <a:gd name="connsiteY5" fmla="*/ 0 h 2537226"/>
              <a:gd name="connsiteX0" fmla="*/ 6452 w 12226357"/>
              <a:gd name="connsiteY0" fmla="*/ 0 h 2537226"/>
              <a:gd name="connsiteX1" fmla="*/ 11401174 w 12226357"/>
              <a:gd name="connsiteY1" fmla="*/ 0 h 2537226"/>
              <a:gd name="connsiteX2" fmla="*/ 12216350 w 12226357"/>
              <a:gd name="connsiteY2" fmla="*/ 815176 h 2537226"/>
              <a:gd name="connsiteX3" fmla="*/ 12226357 w 12226357"/>
              <a:gd name="connsiteY3" fmla="*/ 2537226 h 2537226"/>
              <a:gd name="connsiteX4" fmla="*/ 444 w 12226357"/>
              <a:gd name="connsiteY4" fmla="*/ 2533782 h 2537226"/>
              <a:gd name="connsiteX5" fmla="*/ 6452 w 12226357"/>
              <a:gd name="connsiteY5" fmla="*/ 0 h 253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6357" h="2537226">
                <a:moveTo>
                  <a:pt x="6452" y="0"/>
                </a:moveTo>
                <a:lnTo>
                  <a:pt x="11401174" y="0"/>
                </a:lnTo>
                <a:cubicBezTo>
                  <a:pt x="11851383" y="0"/>
                  <a:pt x="12216350" y="364967"/>
                  <a:pt x="12216350" y="815176"/>
                </a:cubicBezTo>
                <a:cubicBezTo>
                  <a:pt x="12219172" y="1640370"/>
                  <a:pt x="12223535" y="1712032"/>
                  <a:pt x="12226357" y="2537226"/>
                </a:cubicBezTo>
                <a:lnTo>
                  <a:pt x="444" y="2533782"/>
                </a:lnTo>
                <a:cubicBezTo>
                  <a:pt x="-2378" y="1688040"/>
                  <a:pt x="9274" y="845742"/>
                  <a:pt x="6452" y="0"/>
                </a:cubicBezTo>
                <a:close/>
              </a:path>
            </a:pathLst>
          </a:custGeom>
          <a:solidFill>
            <a:srgbClr val="FD5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B3215C3-536B-D390-ED2D-BA671DEC3DC6}"/>
              </a:ext>
            </a:extLst>
          </p:cNvPr>
          <p:cNvSpPr>
            <a:spLocks noGrp="1"/>
          </p:cNvSpPr>
          <p:nvPr>
            <p:ph type="title" idx="4294967295"/>
          </p:nvPr>
        </p:nvSpPr>
        <p:spPr>
          <a:xfrm>
            <a:off x="2688426" y="981479"/>
            <a:ext cx="8643600" cy="665681"/>
          </a:xfrm>
        </p:spPr>
        <p:txBody>
          <a:bodyPr anchor="b" anchorCtr="0"/>
          <a:lstStyle/>
          <a:p>
            <a:r>
              <a:rPr lang="sv-SE" sz="3600" dirty="0">
                <a:latin typeface="VGR Sans Medium" pitchFamily="2" charset="77"/>
              </a:rPr>
              <a:t>Vidgat deltagande</a:t>
            </a:r>
          </a:p>
        </p:txBody>
      </p:sp>
      <p:sp>
        <p:nvSpPr>
          <p:cNvPr id="3" name="Platshållare för innehåll 2">
            <a:extLst>
              <a:ext uri="{FF2B5EF4-FFF2-40B4-BE49-F238E27FC236}">
                <a16:creationId xmlns:a16="http://schemas.microsoft.com/office/drawing/2014/main" id="{115A0326-038D-6D16-8565-6DE196286E5D}"/>
              </a:ext>
            </a:extLst>
          </p:cNvPr>
          <p:cNvSpPr>
            <a:spLocks noGrp="1"/>
          </p:cNvSpPr>
          <p:nvPr>
            <p:ph sz="quarter" idx="4294967295"/>
          </p:nvPr>
        </p:nvSpPr>
        <p:spPr>
          <a:xfrm>
            <a:off x="1080000" y="2907798"/>
            <a:ext cx="10064250" cy="3612777"/>
          </a:xfrm>
        </p:spPr>
        <p:txBody>
          <a:bodyPr vert="horz" lIns="0" tIns="0" rIns="0" bIns="0" rtlCol="0" anchor="t">
            <a:normAutofit lnSpcReduction="10000"/>
          </a:bodyPr>
          <a:lstStyle/>
          <a:p>
            <a:r>
              <a:rPr lang="sv-SE" dirty="0">
                <a:latin typeface="VGR Sans" pitchFamily="2" charset="77"/>
              </a:rPr>
              <a:t>Främja och stärka det ideella kulturlivet</a:t>
            </a:r>
          </a:p>
          <a:p>
            <a:r>
              <a:rPr lang="sv-SE" dirty="0">
                <a:latin typeface="VGR Sans"/>
              </a:rPr>
              <a:t>Stärka barns och ungas rätt till konst och kultur</a:t>
            </a:r>
          </a:p>
          <a:p>
            <a:r>
              <a:rPr lang="sv-SE" dirty="0">
                <a:latin typeface="VGR Sans" pitchFamily="2" charset="77"/>
              </a:rPr>
              <a:t>Stärka arbetet för yttrandefrihet och demokrati</a:t>
            </a:r>
          </a:p>
          <a:p>
            <a:r>
              <a:rPr lang="sv-SE" dirty="0">
                <a:latin typeface="VGR Sans" pitchFamily="2" charset="77"/>
              </a:rPr>
              <a:t>Öka geografisk spridning av konst och kultur</a:t>
            </a:r>
          </a:p>
          <a:p>
            <a:r>
              <a:rPr lang="sv-SE" dirty="0">
                <a:latin typeface="VGR Sans" pitchFamily="2" charset="77"/>
              </a:rPr>
              <a:t>Motverka hinder för jämlikt deltagande i kulturlivet</a:t>
            </a:r>
          </a:p>
          <a:p>
            <a:r>
              <a:rPr lang="sv-SE" dirty="0">
                <a:latin typeface="VGR Sans" pitchFamily="2" charset="77"/>
              </a:rPr>
              <a:t>Stärka nationella minoriteters egenmakt och tolkningsföreträde</a:t>
            </a:r>
          </a:p>
          <a:p>
            <a:r>
              <a:rPr lang="sv-SE" dirty="0">
                <a:latin typeface="VGR Sans" pitchFamily="2" charset="77"/>
              </a:rPr>
              <a:t>Stärka dialog och samverkan med det civila samhället</a:t>
            </a:r>
          </a:p>
        </p:txBody>
      </p:sp>
      <p:pic>
        <p:nvPicPr>
          <p:cNvPr id="6" name="Bildobjekt 5" descr="En bild som visar svart, mörker&#10;&#10;Automatiskt genererad beskrivning">
            <a:extLst>
              <a:ext uri="{FF2B5EF4-FFF2-40B4-BE49-F238E27FC236}">
                <a16:creationId xmlns:a16="http://schemas.microsoft.com/office/drawing/2014/main" id="{D1372853-6A8A-8128-94F4-C264CE88A7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0000" y="702319"/>
            <a:ext cx="1224000" cy="1224000"/>
          </a:xfrm>
          <a:prstGeom prst="rect">
            <a:avLst/>
          </a:prstGeom>
        </p:spPr>
      </p:pic>
    </p:spTree>
    <p:extLst>
      <p:ext uri="{BB962C8B-B14F-4D97-AF65-F5344CB8AC3E}">
        <p14:creationId xmlns:p14="http://schemas.microsoft.com/office/powerpoint/2010/main" val="3742583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ett hörn rundat 8">
            <a:extLst>
              <a:ext uri="{FF2B5EF4-FFF2-40B4-BE49-F238E27FC236}">
                <a16:creationId xmlns:a16="http://schemas.microsoft.com/office/drawing/2014/main" id="{871B927E-C14C-A9C4-22B2-11CFD5A5CF2C}"/>
              </a:ext>
              <a:ext uri="{C183D7F6-B498-43B3-948B-1728B52AA6E4}">
                <adec:decorative xmlns:adec="http://schemas.microsoft.com/office/drawing/2017/decorative" val="1"/>
              </a:ext>
            </a:extLst>
          </p:cNvPr>
          <p:cNvSpPr/>
          <p:nvPr/>
        </p:nvSpPr>
        <p:spPr bwMode="black">
          <a:xfrm>
            <a:off x="0" y="2340000"/>
            <a:ext cx="12196800" cy="4890959"/>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ett hörn rundat 8">
            <a:extLst>
              <a:ext uri="{FF2B5EF4-FFF2-40B4-BE49-F238E27FC236}">
                <a16:creationId xmlns:a16="http://schemas.microsoft.com/office/drawing/2014/main" id="{8CDAFAC7-AA8B-38C3-1638-5448127DF5D0}"/>
              </a:ext>
              <a:ext uri="{C183D7F6-B498-43B3-948B-1728B52AA6E4}">
                <adec:decorative xmlns:adec="http://schemas.microsoft.com/office/drawing/2017/decorative" val="1"/>
              </a:ext>
            </a:extLst>
          </p:cNvPr>
          <p:cNvSpPr/>
          <p:nvPr/>
        </p:nvSpPr>
        <p:spPr bwMode="black">
          <a:xfrm flipV="1">
            <a:off x="-6452" y="0"/>
            <a:ext cx="12226357" cy="2347200"/>
          </a:xfrm>
          <a:custGeom>
            <a:avLst/>
            <a:gdLst>
              <a:gd name="connsiteX0" fmla="*/ 0 w 12193200"/>
              <a:gd name="connsiteY0" fmla="*/ 0 h 4890959"/>
              <a:gd name="connsiteX1" fmla="*/ 11378024 w 12193200"/>
              <a:gd name="connsiteY1" fmla="*/ 0 h 4890959"/>
              <a:gd name="connsiteX2" fmla="*/ 12193200 w 12193200"/>
              <a:gd name="connsiteY2" fmla="*/ 815176 h 4890959"/>
              <a:gd name="connsiteX3" fmla="*/ 12193200 w 12193200"/>
              <a:gd name="connsiteY3" fmla="*/ 4890959 h 4890959"/>
              <a:gd name="connsiteX4" fmla="*/ 0 w 12193200"/>
              <a:gd name="connsiteY4" fmla="*/ 4890959 h 4890959"/>
              <a:gd name="connsiteX5" fmla="*/ 0 w 12193200"/>
              <a:gd name="connsiteY5" fmla="*/ 0 h 4890959"/>
              <a:gd name="connsiteX0" fmla="*/ 0 w 12201667"/>
              <a:gd name="connsiteY0" fmla="*/ 0 h 4890959"/>
              <a:gd name="connsiteX1" fmla="*/ 11378024 w 12201667"/>
              <a:gd name="connsiteY1" fmla="*/ 0 h 4890959"/>
              <a:gd name="connsiteX2" fmla="*/ 12193200 w 12201667"/>
              <a:gd name="connsiteY2" fmla="*/ 815176 h 4890959"/>
              <a:gd name="connsiteX3" fmla="*/ 12201667 w 12201667"/>
              <a:gd name="connsiteY3" fmla="*/ 3290759 h 4890959"/>
              <a:gd name="connsiteX4" fmla="*/ 0 w 12201667"/>
              <a:gd name="connsiteY4" fmla="*/ 4890959 h 4890959"/>
              <a:gd name="connsiteX5" fmla="*/ 0 w 12201667"/>
              <a:gd name="connsiteY5" fmla="*/ 0 h 4890959"/>
              <a:gd name="connsiteX0" fmla="*/ 0 w 12193575"/>
              <a:gd name="connsiteY0" fmla="*/ 0 h 4890959"/>
              <a:gd name="connsiteX1" fmla="*/ 11378024 w 12193575"/>
              <a:gd name="connsiteY1" fmla="*/ 0 h 4890959"/>
              <a:gd name="connsiteX2" fmla="*/ 12193200 w 12193575"/>
              <a:gd name="connsiteY2" fmla="*/ 815176 h 4890959"/>
              <a:gd name="connsiteX3" fmla="*/ 12184734 w 12193575"/>
              <a:gd name="connsiteY3" fmla="*/ 2537226 h 4890959"/>
              <a:gd name="connsiteX4" fmla="*/ 0 w 12193575"/>
              <a:gd name="connsiteY4" fmla="*/ 4890959 h 4890959"/>
              <a:gd name="connsiteX5" fmla="*/ 0 w 12193575"/>
              <a:gd name="connsiteY5" fmla="*/ 0 h 4890959"/>
              <a:gd name="connsiteX0" fmla="*/ 0 w 12193575"/>
              <a:gd name="connsiteY0" fmla="*/ 0 h 2537226"/>
              <a:gd name="connsiteX1" fmla="*/ 11378024 w 12193575"/>
              <a:gd name="connsiteY1" fmla="*/ 0 h 2537226"/>
              <a:gd name="connsiteX2" fmla="*/ 12193200 w 12193575"/>
              <a:gd name="connsiteY2" fmla="*/ 815176 h 2537226"/>
              <a:gd name="connsiteX3" fmla="*/ 12184734 w 12193575"/>
              <a:gd name="connsiteY3" fmla="*/ 2537226 h 2537226"/>
              <a:gd name="connsiteX4" fmla="*/ 8467 w 12193575"/>
              <a:gd name="connsiteY4" fmla="*/ 2537225 h 2537226"/>
              <a:gd name="connsiteX5" fmla="*/ 0 w 12193575"/>
              <a:gd name="connsiteY5" fmla="*/ 0 h 2537226"/>
              <a:gd name="connsiteX0" fmla="*/ 10348 w 12203923"/>
              <a:gd name="connsiteY0" fmla="*/ 0 h 2537226"/>
              <a:gd name="connsiteX1" fmla="*/ 11388372 w 12203923"/>
              <a:gd name="connsiteY1" fmla="*/ 0 h 2537226"/>
              <a:gd name="connsiteX2" fmla="*/ 12203548 w 12203923"/>
              <a:gd name="connsiteY2" fmla="*/ 815176 h 2537226"/>
              <a:gd name="connsiteX3" fmla="*/ 12195082 w 12203923"/>
              <a:gd name="connsiteY3" fmla="*/ 2537226 h 2537226"/>
              <a:gd name="connsiteX4" fmla="*/ 342 w 12203923"/>
              <a:gd name="connsiteY4" fmla="*/ 2537225 h 2537226"/>
              <a:gd name="connsiteX5" fmla="*/ 10348 w 12203923"/>
              <a:gd name="connsiteY5" fmla="*/ 0 h 2537226"/>
              <a:gd name="connsiteX0" fmla="*/ 10348 w 12213555"/>
              <a:gd name="connsiteY0" fmla="*/ 0 h 2537226"/>
              <a:gd name="connsiteX1" fmla="*/ 11388372 w 12213555"/>
              <a:gd name="connsiteY1" fmla="*/ 0 h 2537226"/>
              <a:gd name="connsiteX2" fmla="*/ 12203548 w 12213555"/>
              <a:gd name="connsiteY2" fmla="*/ 815176 h 2537226"/>
              <a:gd name="connsiteX3" fmla="*/ 12213555 w 12213555"/>
              <a:gd name="connsiteY3" fmla="*/ 2537226 h 2537226"/>
              <a:gd name="connsiteX4" fmla="*/ 342 w 12213555"/>
              <a:gd name="connsiteY4" fmla="*/ 2537225 h 2537226"/>
              <a:gd name="connsiteX5" fmla="*/ 10348 w 12213555"/>
              <a:gd name="connsiteY5" fmla="*/ 0 h 2537226"/>
              <a:gd name="connsiteX0" fmla="*/ 0 w 12245305"/>
              <a:gd name="connsiteY0" fmla="*/ 0 h 2537226"/>
              <a:gd name="connsiteX1" fmla="*/ 11420122 w 12245305"/>
              <a:gd name="connsiteY1" fmla="*/ 0 h 2537226"/>
              <a:gd name="connsiteX2" fmla="*/ 12235298 w 12245305"/>
              <a:gd name="connsiteY2" fmla="*/ 815176 h 2537226"/>
              <a:gd name="connsiteX3" fmla="*/ 12245305 w 12245305"/>
              <a:gd name="connsiteY3" fmla="*/ 2537226 h 2537226"/>
              <a:gd name="connsiteX4" fmla="*/ 32092 w 12245305"/>
              <a:gd name="connsiteY4" fmla="*/ 2537225 h 2537226"/>
              <a:gd name="connsiteX5" fmla="*/ 0 w 12245305"/>
              <a:gd name="connsiteY5" fmla="*/ 0 h 2537226"/>
              <a:gd name="connsiteX0" fmla="*/ 0 w 12219905"/>
              <a:gd name="connsiteY0" fmla="*/ 0 h 2537226"/>
              <a:gd name="connsiteX1" fmla="*/ 11394722 w 12219905"/>
              <a:gd name="connsiteY1" fmla="*/ 0 h 2537226"/>
              <a:gd name="connsiteX2" fmla="*/ 12209898 w 12219905"/>
              <a:gd name="connsiteY2" fmla="*/ 815176 h 2537226"/>
              <a:gd name="connsiteX3" fmla="*/ 12219905 w 12219905"/>
              <a:gd name="connsiteY3" fmla="*/ 2537226 h 2537226"/>
              <a:gd name="connsiteX4" fmla="*/ 6692 w 12219905"/>
              <a:gd name="connsiteY4" fmla="*/ 2537225 h 2537226"/>
              <a:gd name="connsiteX5" fmla="*/ 0 w 12219905"/>
              <a:gd name="connsiteY5" fmla="*/ 0 h 2537226"/>
              <a:gd name="connsiteX0" fmla="*/ 6452 w 12226357"/>
              <a:gd name="connsiteY0" fmla="*/ 0 h 2537226"/>
              <a:gd name="connsiteX1" fmla="*/ 11401174 w 12226357"/>
              <a:gd name="connsiteY1" fmla="*/ 0 h 2537226"/>
              <a:gd name="connsiteX2" fmla="*/ 12216350 w 12226357"/>
              <a:gd name="connsiteY2" fmla="*/ 815176 h 2537226"/>
              <a:gd name="connsiteX3" fmla="*/ 12226357 w 12226357"/>
              <a:gd name="connsiteY3" fmla="*/ 2537226 h 2537226"/>
              <a:gd name="connsiteX4" fmla="*/ 444 w 12226357"/>
              <a:gd name="connsiteY4" fmla="*/ 2533782 h 2537226"/>
              <a:gd name="connsiteX5" fmla="*/ 6452 w 12226357"/>
              <a:gd name="connsiteY5" fmla="*/ 0 h 253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6357" h="2537226">
                <a:moveTo>
                  <a:pt x="6452" y="0"/>
                </a:moveTo>
                <a:lnTo>
                  <a:pt x="11401174" y="0"/>
                </a:lnTo>
                <a:cubicBezTo>
                  <a:pt x="11851383" y="0"/>
                  <a:pt x="12216350" y="364967"/>
                  <a:pt x="12216350" y="815176"/>
                </a:cubicBezTo>
                <a:cubicBezTo>
                  <a:pt x="12219172" y="1640370"/>
                  <a:pt x="12223535" y="1712032"/>
                  <a:pt x="12226357" y="2537226"/>
                </a:cubicBezTo>
                <a:lnTo>
                  <a:pt x="444" y="2533782"/>
                </a:lnTo>
                <a:cubicBezTo>
                  <a:pt x="-2378" y="1688040"/>
                  <a:pt x="9274" y="845742"/>
                  <a:pt x="6452" y="0"/>
                </a:cubicBezTo>
                <a:close/>
              </a:path>
            </a:pathLst>
          </a:custGeom>
          <a:solidFill>
            <a:srgbClr val="FD5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115A0326-038D-6D16-8565-6DE196286E5D}"/>
              </a:ext>
            </a:extLst>
          </p:cNvPr>
          <p:cNvSpPr>
            <a:spLocks noGrp="1"/>
          </p:cNvSpPr>
          <p:nvPr>
            <p:ph sz="quarter" idx="4294967295"/>
          </p:nvPr>
        </p:nvSpPr>
        <p:spPr>
          <a:xfrm>
            <a:off x="1080000" y="3060000"/>
            <a:ext cx="10064250" cy="3612777"/>
          </a:xfrm>
        </p:spPr>
        <p:txBody>
          <a:bodyPr/>
          <a:lstStyle/>
          <a:p>
            <a:r>
              <a:rPr lang="sv-SE" dirty="0">
                <a:latin typeface="VGR Sans" pitchFamily="2" charset="77"/>
              </a:rPr>
              <a:t>Stärka förutsättningarna för skapande och konstnärlig frihet</a:t>
            </a:r>
          </a:p>
          <a:p>
            <a:r>
              <a:rPr lang="sv-SE" dirty="0">
                <a:latin typeface="VGR Sans" pitchFamily="2" charset="77"/>
              </a:rPr>
              <a:t>Bidra till kompetensutveckling och återväxt i kultursektorn</a:t>
            </a:r>
          </a:p>
          <a:p>
            <a:r>
              <a:rPr lang="sv-SE" dirty="0">
                <a:latin typeface="VGR Sans" pitchFamily="2" charset="77"/>
              </a:rPr>
              <a:t>Främja och utveckla platser för kultur och konstnärlig verksamhet</a:t>
            </a:r>
          </a:p>
        </p:txBody>
      </p:sp>
      <p:sp>
        <p:nvSpPr>
          <p:cNvPr id="7" name="Rubrik 1">
            <a:extLst>
              <a:ext uri="{FF2B5EF4-FFF2-40B4-BE49-F238E27FC236}">
                <a16:creationId xmlns:a16="http://schemas.microsoft.com/office/drawing/2014/main" id="{D46D1ACA-EF1A-CDA9-7297-651698BBB24A}"/>
              </a:ext>
            </a:extLst>
          </p:cNvPr>
          <p:cNvSpPr txBox="1">
            <a:spLocks/>
          </p:cNvSpPr>
          <p:nvPr/>
        </p:nvSpPr>
        <p:spPr>
          <a:xfrm>
            <a:off x="2688426" y="981479"/>
            <a:ext cx="8643600" cy="665681"/>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300" kern="1200">
                <a:solidFill>
                  <a:schemeClr val="tx1"/>
                </a:solidFill>
                <a:latin typeface="+mj-lt"/>
                <a:ea typeface="+mj-ea"/>
                <a:cs typeface="+mj-cs"/>
              </a:defRPr>
            </a:lvl1pPr>
          </a:lstStyle>
          <a:p>
            <a:r>
              <a:rPr lang="sv-SE" sz="3600" dirty="0">
                <a:latin typeface="VGR Sans Medium" pitchFamily="2" charset="77"/>
              </a:rPr>
              <a:t>Konstnärligt skapande</a:t>
            </a:r>
          </a:p>
        </p:txBody>
      </p:sp>
      <p:pic>
        <p:nvPicPr>
          <p:cNvPr id="2" name="Bildobjekt 1" descr="En bild som visar svart, mörker&#10;&#10;Automatiskt genererad beskrivning">
            <a:extLst>
              <a:ext uri="{FF2B5EF4-FFF2-40B4-BE49-F238E27FC236}">
                <a16:creationId xmlns:a16="http://schemas.microsoft.com/office/drawing/2014/main" id="{89DC4B1C-F049-E149-1331-3425CE2CA77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8281" y="828319"/>
            <a:ext cx="972000" cy="972000"/>
          </a:xfrm>
          <a:prstGeom prst="rect">
            <a:avLst/>
          </a:prstGeom>
        </p:spPr>
      </p:pic>
    </p:spTree>
    <p:extLst>
      <p:ext uri="{BB962C8B-B14F-4D97-AF65-F5344CB8AC3E}">
        <p14:creationId xmlns:p14="http://schemas.microsoft.com/office/powerpoint/2010/main" val="1299826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theme/theme1.xml><?xml version="1.0" encoding="utf-8"?>
<a:theme xmlns:a="http://schemas.openxmlformats.org/drawingml/2006/main" name="VGR">
  <a:themeElements>
    <a:clrScheme name="VGR_Grunden_Färg">
      <a:dk1>
        <a:sysClr val="windowText" lastClr="000000"/>
      </a:dk1>
      <a:lt1>
        <a:sysClr val="window" lastClr="FFFFFF"/>
      </a:lt1>
      <a:dk2>
        <a:srgbClr val="000000"/>
      </a:dk2>
      <a:lt2>
        <a:srgbClr val="E7E1DF"/>
      </a:lt2>
      <a:accent1>
        <a:srgbClr val="37474F"/>
      </a:accent1>
      <a:accent2>
        <a:srgbClr val="9575CD"/>
      </a:accent2>
      <a:accent3>
        <a:srgbClr val="A1887F"/>
      </a:accent3>
      <a:accent4>
        <a:srgbClr val="1A9FB3"/>
      </a:accent4>
      <a:accent5>
        <a:srgbClr val="ED5F8C"/>
      </a:accent5>
      <a:accent6>
        <a:srgbClr val="43A447"/>
      </a:accent6>
      <a:hlink>
        <a:srgbClr val="1A9FB3"/>
      </a:hlink>
      <a:folHlink>
        <a:srgbClr val="919191"/>
      </a:folHlink>
    </a:clrScheme>
    <a:fontScheme name="VGR Typsnit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custClrLst>
    <a:custClr>
      <a:srgbClr val="FFC107"/>
    </a:custClr>
    <a:custClr>
      <a:srgbClr val="CCDB49"/>
    </a:custClr>
    <a:custClr>
      <a:srgbClr val="FD5930"/>
    </a:custClr>
    <a:custClr>
      <a:srgbClr val="FFECB3"/>
    </a:custClr>
    <a:custClr>
      <a:srgbClr val="F7BBD0"/>
    </a:custClr>
    <a:custClr>
      <a:srgbClr val="D1C4E9"/>
    </a:custClr>
    <a:custClr>
      <a:srgbClr val="EFF4C6"/>
    </a:custClr>
    <a:custClr>
      <a:srgbClr val="C0EEC2"/>
    </a:custClr>
    <a:custClr>
      <a:srgbClr val="FECCBF"/>
    </a:custClr>
    <a:custClr>
      <a:srgbClr val="B3EBF2"/>
    </a:custClr>
    <a:custClr>
      <a:srgbClr val="E7E1DF"/>
    </a:custClr>
  </a:custClrLst>
  <a:extLst>
    <a:ext uri="{05A4C25C-085E-4340-85A3-A5531E510DB2}">
      <thm15:themeFamily xmlns:thm15="http://schemas.microsoft.com/office/thememl/2012/main" name="PPT-Presentation Grunden.potx" id="{635DE0E7-75C3-4F78-9909-AD53AE1B2CF9}" vid="{720A7FF2-73C2-43F4-B394-02621CE97AC3}"/>
    </a:ext>
  </a:extLst>
</a:theme>
</file>

<file path=ppt/theme/theme2.xml><?xml version="1.0" encoding="utf-8"?>
<a:theme xmlns:a="http://schemas.openxmlformats.org/drawingml/2006/main" name="Office-tema">
  <a:themeElements>
    <a:clrScheme name="VGR | Sjukvård | Färger">
      <a:dk1>
        <a:sysClr val="windowText" lastClr="000000"/>
      </a:dk1>
      <a:lt1>
        <a:sysClr val="window" lastClr="FFFFFF"/>
      </a:lt1>
      <a:dk2>
        <a:srgbClr val="000000"/>
      </a:dk2>
      <a:lt2>
        <a:srgbClr val="E7E1DF"/>
      </a:lt2>
      <a:accent1>
        <a:srgbClr val="005B89"/>
      </a:accent1>
      <a:accent2>
        <a:srgbClr val="1A9FB3"/>
      </a:accent2>
      <a:accent3>
        <a:srgbClr val="EE6492"/>
      </a:accent3>
      <a:accent4>
        <a:srgbClr val="A1887F"/>
      </a:accent4>
      <a:accent5>
        <a:srgbClr val="43A447"/>
      </a:accent5>
      <a:accent6>
        <a:srgbClr val="9575CD"/>
      </a:accent6>
      <a:hlink>
        <a:srgbClr val="1A9FB3"/>
      </a:hlink>
      <a:folHlink>
        <a:srgbClr val="919191"/>
      </a:folHlink>
    </a:clrScheme>
    <a:fontScheme name="VGR Typsnit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VGR | Sjukvård | Färger">
      <a:dk1>
        <a:sysClr val="windowText" lastClr="000000"/>
      </a:dk1>
      <a:lt1>
        <a:sysClr val="window" lastClr="FFFFFF"/>
      </a:lt1>
      <a:dk2>
        <a:srgbClr val="000000"/>
      </a:dk2>
      <a:lt2>
        <a:srgbClr val="E7E1DF"/>
      </a:lt2>
      <a:accent1>
        <a:srgbClr val="005B89"/>
      </a:accent1>
      <a:accent2>
        <a:srgbClr val="1A9FB3"/>
      </a:accent2>
      <a:accent3>
        <a:srgbClr val="EE6492"/>
      </a:accent3>
      <a:accent4>
        <a:srgbClr val="A1887F"/>
      </a:accent4>
      <a:accent5>
        <a:srgbClr val="43A447"/>
      </a:accent5>
      <a:accent6>
        <a:srgbClr val="9575CD"/>
      </a:accent6>
      <a:hlink>
        <a:srgbClr val="1A9FB3"/>
      </a:hlink>
      <a:folHlink>
        <a:srgbClr val="919191"/>
      </a:folHlink>
    </a:clrScheme>
    <a:fontScheme name="VGR Typsnit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VGR Dokument RS" ma:contentTypeID="0x01010006EBECDF67F89F4D8BC5FAF3B8FA559B0200A68C9F58868535428BAC3D13892BAF47" ma:contentTypeVersion="87" ma:contentTypeDescription="" ma:contentTypeScope="" ma:versionID="542db6dd1c27780ecb77b3bdf6624231">
  <xsd:schema xmlns:xsd="http://www.w3.org/2001/XMLSchema" xmlns:xs="http://www.w3.org/2001/XMLSchema" xmlns:p="http://schemas.microsoft.com/office/2006/metadata/properties" xmlns:ns1="http://schemas.microsoft.com/sharepoint/v3" xmlns:ns2="597d7713-8a3d-4bd2-ae30-edced55b2c1b" xmlns:ns3="9dc8fb63-438d-42a4-af5f-d09308ac67ec" xmlns:ns6="4552c23f-a756-462f-8287-3ff35245ed68" xmlns:ns7="55bfe1bb-3504-4321-b038-4bcb3947ebca" targetNamespace="http://schemas.microsoft.com/office/2006/metadata/properties" ma:root="true" ma:fieldsID="31fbd3fd2602301f8e3db0cb898db4e0" ns1:_="" ns2:_="" ns3:_="" ns6:_="" ns7:_="">
    <xsd:import namespace="http://schemas.microsoft.com/sharepoint/v3"/>
    <xsd:import namespace="597d7713-8a3d-4bd2-ae30-edced55b2c1b"/>
    <xsd:import namespace="9dc8fb63-438d-42a4-af5f-d09308ac67ec"/>
    <xsd:import namespace="4552c23f-a756-462f-8287-3ff35245ed68"/>
    <xsd:import namespace="55bfe1bb-3504-4321-b038-4bcb3947ebca"/>
    <xsd:element name="properties">
      <xsd:complexType>
        <xsd:sequence>
          <xsd:element name="documentManagement">
            <xsd:complexType>
              <xsd:all>
                <xsd:element ref="ns2:VGR_EgenAmnesindelning" minOccurs="0"/>
                <xsd:element ref="ns2:VGR_DokBeskrivning" minOccurs="0"/>
                <xsd:element ref="ns2:VGR_TillgangligFran" minOccurs="0"/>
                <xsd:element ref="ns2:VGR_TillgangligTill" minOccurs="0"/>
                <xsd:element ref="ns2:VGR_AtkomstRatt" minOccurs="0"/>
                <xsd:element ref="ns2:VGR_Sekretess" minOccurs="0"/>
                <xsd:element ref="ns2:VGR_PubliceratAv" minOccurs="0"/>
                <xsd:element ref="ns2:VGR_PubliceratDatum" minOccurs="0"/>
                <xsd:element ref="ns2:VGR_DokStatus" minOccurs="0"/>
                <xsd:element ref="ns2:VGR_DokStatusMessage" minOccurs="0"/>
                <xsd:element ref="ns2:i1597c54c9084fe5ae9163fac681e86b" minOccurs="0"/>
                <xsd:element ref="ns2:m534ae9efef34a1ab5a1291502fec5e5" minOccurs="0"/>
                <xsd:element ref="ns3:TaxCatchAll" minOccurs="0"/>
                <xsd:element ref="ns2:a7144f27c6ef407e8fb4465121afbe2b" minOccurs="0"/>
                <xsd:element ref="ns2:VGR_DokItemId" minOccurs="0"/>
                <xsd:element ref="ns2:VGR_MellanarkivId" minOccurs="0"/>
                <xsd:element ref="ns2:VGR_MellanarkivUrl" minOccurs="0"/>
                <xsd:element ref="ns2:VGR_MellanarkivWebbUrl" minOccurs="0"/>
                <xsd:element ref="ns2:VGR_ArkivDatum" minOccurs="0"/>
                <xsd:element ref="ns2:VGR_Gallras" minOccurs="0"/>
                <xsd:element ref="ns2:ec6953a5eee3424faece5c2353cf0721" minOccurs="0"/>
                <xsd:element ref="ns3:TaxCatchAllLabel" minOccurs="0"/>
                <xsd:element ref="ns3:TaxKeywordTaxHTField" minOccurs="0"/>
                <xsd:element ref="ns6:iff0133ac3934f858b1ec890ab98b185" minOccurs="0"/>
                <xsd:element ref="ns3:_dlc_DocIdPersistId" minOccurs="0"/>
                <xsd:element ref="ns3:_dlc_DocIdUrl" minOccurs="0"/>
                <xsd:element ref="ns3:_dlc_DocId" minOccurs="0"/>
                <xsd:element ref="ns1:ComplianceAssetId" minOccurs="0"/>
                <xsd:element ref="ns1:_CommentCount" minOccurs="0"/>
                <xsd:element ref="ns1:_LikeCount" minOccurs="0"/>
                <xsd:element ref="ns7:MediaServiceMetadata" minOccurs="0"/>
                <xsd:element ref="ns7:MediaServiceFastMetadata" minOccurs="0"/>
                <xsd:element ref="ns7:Kategori" minOccurs="0"/>
                <xsd:element ref="ns7:lcf76f155ced4ddcb4097134ff3c332f" minOccurs="0"/>
                <xsd:element ref="ns7:MediaServiceOCR" minOccurs="0"/>
                <xsd:element ref="ns7:MediaServiceGenerationTime" minOccurs="0"/>
                <xsd:element ref="ns7:MediaServiceEventHashCode" minOccurs="0"/>
                <xsd:element ref="ns7:MediaServiceDateTaken" minOccurs="0"/>
                <xsd:element ref="ns7:MediaLengthInSeconds" minOccurs="0"/>
                <xsd:element ref="ns6:SharedWithUsers" minOccurs="0"/>
                <xsd:element ref="ns6: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plianceAssetId" ma:index="46" nillable="true" ma:displayName="Efterlevnadstillgångs-ID" ma:hidden="true" ma:internalName="ComplianceAssetId" ma:readOnly="true">
      <xsd:simpleType>
        <xsd:restriction base="dms:Text"/>
      </xsd:simpleType>
    </xsd:element>
    <xsd:element name="_CommentCount" ma:index="47" nillable="true" ma:displayName="Antal kommentarer" ma:hidden="true" ma:list="Docs" ma:internalName="_CommentCount" ma:readOnly="true" ma:showField="CommentCount">
      <xsd:simpleType>
        <xsd:restriction base="dms:Lookup"/>
      </xsd:simpleType>
    </xsd:element>
    <xsd:element name="_LikeCount" ma:index="48" nillable="true" ma:displayName="Antal som gillar" ma:hidden="true" ma:list="Docs" ma:internalName="_LikeCount" ma:readOnly="true" ma:showField="LikeCount">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597d7713-8a3d-4bd2-ae30-edced55b2c1b" elementFormDefault="qualified">
    <xsd:import namespace="http://schemas.microsoft.com/office/2006/documentManagement/types"/>
    <xsd:import namespace="http://schemas.microsoft.com/office/infopath/2007/PartnerControls"/>
    <xsd:element name="VGR_EgenAmnesindelning" ma:index="5" nillable="true" ma:displayName="Egen ämnesindelning" ma:description="Används för att samla upprättade handlingar utifrån egna ämnesindelningar. Flera ämnen separeras med kommatecken. Används vid publicering på webben." ma:hidden="true" ma:internalName="VGR_EgenAmnesindelning" ma:readOnly="false">
      <xsd:simpleType>
        <xsd:restriction base="dms:Text">
          <xsd:maxLength value="255"/>
        </xsd:restriction>
      </xsd:simpleType>
    </xsd:element>
    <xsd:element name="VGR_DokBeskrivning" ma:index="7" nillable="true" ma:displayName="Dokumentbeskrivning" ma:description="Kort beskrivning av innehållet i handlingen." ma:internalName="VGR_DokBeskrivning" ma:readOnly="false">
      <xsd:simpleType>
        <xsd:restriction base="dms:Note">
          <xsd:maxLength value="255"/>
        </xsd:restriction>
      </xsd:simpleType>
    </xsd:element>
    <xsd:element name="VGR_TillgangligFran" ma:index="8" nillable="true" ma:displayName="Tillgänglig från" ma:description="Tidpunkt när den upprättade handlingen blir publik och därmed nås från söktjänster och eventuella websidor." ma:format="DateTime" ma:hidden="true" ma:internalName="VGR_TillgangligFran" ma:readOnly="false">
      <xsd:simpleType>
        <xsd:restriction base="dms:DateTime"/>
      </xsd:simpleType>
    </xsd:element>
    <xsd:element name="VGR_TillgangligTill" ma:index="9" nillable="true" ma:displayName="Tillgänglig till" ma:description="Tidpunkt när den upprättade handlingen inte längre är publik och inte längre nås från söktjänster och eventuella websidor." ma:format="DateTime" ma:hidden="true" ma:internalName="VGR_TillgangligTill" ma:readOnly="false">
      <xsd:simpleType>
        <xsd:restriction base="dms:DateTime"/>
      </xsd:simpleType>
    </xsd:element>
    <xsd:element name="VGR_AtkomstRatt" ma:index="10" nillable="true" ma:displayName="Åtkomsträtt (värde)" ma:default="0" ma:description="Vilken spridning den upprättade handlingen ska ha. Vilka som ska kunna komma åt handlingen från mellanarkivet, söktjänster och eventuella websidor." ma:format="Dropdown" ma:hidden="true" ma:internalName="VGR_AtkomstRatt" ma:readOnly="false">
      <xsd:simpleType>
        <xsd:restriction base="dms:Choice">
          <xsd:enumeration value="0"/>
          <xsd:enumeration value="1"/>
          <xsd:enumeration value="2"/>
          <xsd:enumeration value="3"/>
          <xsd:enumeration value="4"/>
        </xsd:restriction>
      </xsd:simpleType>
    </xsd:element>
    <xsd:element name="VGR_Sekretess" ma:index="11" nillable="true" ma:displayName="Skyddskod" ma:default="Allmän handling - Offentlig" ma:description="Skyddsbehov av informationen i den upprättade handlingen. Vid sekretess eller känsliga personuppgifter ska detta anges." ma:format="Dropdown" ma:hidden="true" ma:internalName="VGR_Sekretess" ma:readOnly="false">
      <xsd:simpleType>
        <xsd:restriction base="dms:Choice">
          <xsd:enumeration value="Allmän handling - Offentlig"/>
          <xsd:enumeration value="Sekretess - Allmän handling - skyddad enligt sekretess"/>
          <xsd:enumeration value="GDPR - Allmän handling - skyddad enligt GDPR"/>
        </xsd:restriction>
      </xsd:simpleType>
    </xsd:element>
    <xsd:element name="VGR_PubliceratAv" ma:index="13" nillable="true" ma:displayName="Upprättad av" ma:description="Inloggad person som upprättat dokumentet" ma:hidden="true" ma:list="UserInfo" ma:SharePointGroup="0" ma:internalName="VGR_PubliceratAv"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GR_PubliceratDatum" ma:index="14" nillable="true" ma:displayName="Upprättad datum" ma:description="Tidpunkt när dokumentet upprättades och levererades som allmän handling till mellanarkivet" ma:format="DateTime" ma:hidden="true" ma:internalName="VGR_PubliceratDatum" ma:readOnly="false">
      <xsd:simpleType>
        <xsd:restriction base="dms:DateTime"/>
      </xsd:simpleType>
    </xsd:element>
    <xsd:element name="VGR_DokStatus" ma:index="15" nillable="true" ma:displayName="Mellanarkivstatus" ma:default="Arbetsmaterial" ma:description="Statusmärkning för dokument som beskriver var i processen dokumentet finns." ma:format="Dropdown" ma:hidden="true" ma:internalName="VGR_DokStatus" ma:readOnly="false">
      <xsd:simpleType>
        <xsd:restriction base="dms:Choice">
          <xsd:enumeration value="Arbetsmaterial"/>
          <xsd:enumeration value="Väntar på allmän handling"/>
          <xsd:enumeration value="Väntar på allmän handling (skickad)"/>
          <xsd:enumeration value="Väntar på framtida upprättande"/>
          <xsd:enumeration value="Allmän handling"/>
          <xsd:enumeration value="Fel vid allmän handling"/>
          <xsd:enumeration value="Flytt pågår"/>
          <xsd:enumeration value="Överflyttning pågår"/>
          <xsd:enumeration value="Överflyttad"/>
        </xsd:restriction>
      </xsd:simpleType>
    </xsd:element>
    <xsd:element name="VGR_DokStatusMessage" ma:index="18" nillable="true" ma:displayName="Dokumentlogg" ma:hidden="true" ma:internalName="VGR_DokStatusMessage" ma:readOnly="false">
      <xsd:simpleType>
        <xsd:restriction base="dms:Note">
          <xsd:maxLength value="62000"/>
        </xsd:restriction>
      </xsd:simpleType>
    </xsd:element>
    <xsd:element name="i1597c54c9084fe5ae9163fac681e86b" ma:index="22" nillable="true" ma:taxonomy="true" ma:internalName="i1597c54c9084fe5ae9163fac681e86b" ma:taxonomyFieldName="VGR_Lagparagraf" ma:displayName="Lagparagraf" ma:readOnly="false" ma:default="" ma:fieldId="{21597c54-c908-4fe5-ae91-63fac681e86b}" ma:sspId="5c300478-92f1-4a1e-b2db-7f8c75821d37" ma:termSetId="ddb163ed-d655-4cf1-bb2c-a91ec57f9ce0" ma:anchorId="00000000-0000-0000-0000-000000000000" ma:open="false" ma:isKeyword="false">
      <xsd:complexType>
        <xsd:sequence>
          <xsd:element ref="pc:Terms" minOccurs="0" maxOccurs="1"/>
        </xsd:sequence>
      </xsd:complexType>
    </xsd:element>
    <xsd:element name="m534ae9efef34a1ab5a1291502fec5e5" ma:index="23" nillable="true" ma:taxonomy="true" ma:internalName="m534ae9efef34a1ab5a1291502fec5e5" ma:taxonomyFieldName="VGR_SkapatEnhet" ma:displayName="Upprättad av enhet" ma:readOnly="false" ma:default="" ma:fieldId="{6534ae9e-fef3-4a1a-b5a1-291502fec5e5}" ma:sspId="5c300478-92f1-4a1e-b2db-7f8c75821d37" ma:termSetId="9cea25d0-9008-4d39-abcf-763a6009e600" ma:anchorId="00000000-0000-0000-0000-000000000000" ma:open="false" ma:isKeyword="false">
      <xsd:complexType>
        <xsd:sequence>
          <xsd:element ref="pc:Terms" minOccurs="0" maxOccurs="1"/>
        </xsd:sequence>
      </xsd:complexType>
    </xsd:element>
    <xsd:element name="a7144f27c6ef407e8fb4465121afbe2b" ma:index="26" nillable="true" ma:taxonomy="true" ma:internalName="a7144f27c6ef407e8fb4465121afbe2b" ma:taxonomyFieldName="VGR_UpprattadForEnheter" ma:displayName="Upprättad för enhet" ma:readOnly="false" ma:default="" ma:fieldId="{a7144f27-c6ef-407e-8fb4-465121afbe2b}" ma:taxonomyMulti="true" ma:sspId="5c300478-92f1-4a1e-b2db-7f8c75821d37" ma:termSetId="9cea25d0-9008-4d39-abcf-763a6009e600" ma:anchorId="00000000-0000-0000-0000-000000000000" ma:open="false" ma:isKeyword="false">
      <xsd:complexType>
        <xsd:sequence>
          <xsd:element ref="pc:Terms" minOccurs="0" maxOccurs="1"/>
        </xsd:sequence>
      </xsd:complexType>
    </xsd:element>
    <xsd:element name="VGR_DokItemId" ma:index="28" nillable="true" ma:displayName="DokItemId" ma:hidden="true" ma:internalName="VGR_DokItemId" ma:readOnly="false">
      <xsd:simpleType>
        <xsd:restriction base="dms:Text">
          <xsd:maxLength value="255"/>
        </xsd:restriction>
      </xsd:simpleType>
    </xsd:element>
    <xsd:element name="VGR_MellanarkivId" ma:index="29" nillable="true" ma:displayName="MellanarkivId" ma:hidden="true" ma:internalName="VGR_MellanarkivId" ma:readOnly="false">
      <xsd:simpleType>
        <xsd:restriction base="dms:Text">
          <xsd:maxLength value="255"/>
        </xsd:restriction>
      </xsd:simpleType>
    </xsd:element>
    <xsd:element name="VGR_MellanarkivUrl" ma:index="30" nillable="true" ma:displayName="Arkivlänk" ma:format="Hyperlink" ma:hidden="true" ma:internalName="VGR_Mellanarkiv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VGR_MellanarkivWebbUrl" ma:index="31" nillable="true" ma:displayName="Arkivlänk för webben" ma:hidden="true" ma:internalName="VGR_MellanarkivWebbUrl" ma:readOnly="false">
      <xsd:simpleType>
        <xsd:restriction base="dms:Text">
          <xsd:maxLength value="255"/>
        </xsd:restriction>
      </xsd:simpleType>
    </xsd:element>
    <xsd:element name="VGR_ArkivDatum" ma:index="32" nillable="true" ma:displayName="ArkivDatum" ma:format="DateTime" ma:hidden="true" ma:internalName="VGR_ArkivDatum" ma:readOnly="false">
      <xsd:simpleType>
        <xsd:restriction base="dms:DateTime"/>
      </xsd:simpleType>
    </xsd:element>
    <xsd:element name="VGR_Gallras" ma:index="33" nillable="true" ma:displayName="Gallras" ma:description="" ma:hidden="true" ma:internalName="VGR_Gallras" ma:readOnly="false">
      <xsd:simpleType>
        <xsd:restriction base="dms:Text">
          <xsd:maxLength value="255"/>
        </xsd:restriction>
      </xsd:simpleType>
    </xsd:element>
    <xsd:element name="ec6953a5eee3424faece5c2353cf0721" ma:index="34" nillable="true" ma:taxonomy="true" ma:internalName="ec6953a5eee3424faece5c2353cf0721" ma:taxonomyFieldName="VGR_AmnesIndelning" ma:displayName="Regional ämnesindelning" ma:readOnly="false" ma:default="" ma:fieldId="{ec6953a5-eee3-424f-aece-5c2353cf0721}" ma:taxonomyMulti="true" ma:sspId="5c300478-92f1-4a1e-b2db-7f8c75821d37" ma:termSetId="66c52c7a-5036-4d83-ab03-8b3f33605b6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dc8fb63-438d-42a4-af5f-d09308ac67ec"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8a0483a9-9048-45c1-9f2c-7d5b0e3ac195}" ma:internalName="TaxCatchAll" ma:readOnly="false" ma:showField="CatchAllData" ma:web="9dc8fb63-438d-42a4-af5f-d09308ac67ec">
      <xsd:complexType>
        <xsd:complexContent>
          <xsd:extension base="dms:MultiChoiceLookup">
            <xsd:sequence>
              <xsd:element name="Value" type="dms:Lookup" maxOccurs="unbounded" minOccurs="0" nillable="true"/>
            </xsd:sequence>
          </xsd:extension>
        </xsd:complexContent>
      </xsd:complexType>
    </xsd:element>
    <xsd:element name="TaxCatchAllLabel" ma:index="35" nillable="true" ma:displayName="Taxonomy Catch All Column1" ma:hidden="true" ma:list="{8a0483a9-9048-45c1-9f2c-7d5b0e3ac195}" ma:internalName="TaxCatchAllLabel" ma:readOnly="false" ma:showField="CatchAllDataLabel" ma:web="9dc8fb63-438d-42a4-af5f-d09308ac67ec">
      <xsd:complexType>
        <xsd:complexContent>
          <xsd:extension base="dms:MultiChoiceLookup">
            <xsd:sequence>
              <xsd:element name="Value" type="dms:Lookup" maxOccurs="unbounded" minOccurs="0" nillable="true"/>
            </xsd:sequence>
          </xsd:extension>
        </xsd:complexContent>
      </xsd:complexType>
    </xsd:element>
    <xsd:element name="TaxKeywordTaxHTField" ma:index="36" nillable="true" ma:taxonomy="true" ma:internalName="TaxKeywordTaxHTField" ma:taxonomyFieldName="TaxKeyword" ma:displayName="Företagsnyckelord" ma:readOnly="false" ma:fieldId="{23f27201-bee3-471e-b2e7-b64fd8b7ca38}" ma:taxonomyMulti="true" ma:sspId="5c300478-92f1-4a1e-b2db-7f8c75821d37" ma:termSetId="00000000-0000-0000-0000-000000000000" ma:anchorId="00000000-0000-0000-0000-000000000000" ma:open="true" ma:isKeyword="true">
      <xsd:complexType>
        <xsd:sequence>
          <xsd:element ref="pc:Terms" minOccurs="0" maxOccurs="1"/>
        </xsd:sequence>
      </xsd:complexType>
    </xsd:element>
    <xsd:element name="_dlc_DocIdPersistId" ma:index="43" nillable="true" ma:displayName="Persist ID" ma:description="Keep ID on add." ma:hidden="true" ma:internalName="_dlc_DocIdPersistId" ma:readOnly="true">
      <xsd:simpleType>
        <xsd:restriction base="dms:Boolean"/>
      </xsd:simpleType>
    </xsd:element>
    <xsd:element name="_dlc_DocIdUrl" ma:index="44"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45" nillable="true" ma:displayName="Dokument-ID-värde" ma:description="Värdet för dokument-ID som tilldelats till det här objektet." ma:indexed="true"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52c23f-a756-462f-8287-3ff35245ed68" elementFormDefault="qualified">
    <xsd:import namespace="http://schemas.microsoft.com/office/2006/documentManagement/types"/>
    <xsd:import namespace="http://schemas.microsoft.com/office/infopath/2007/PartnerControls"/>
    <xsd:element name="iff0133ac3934f858b1ec890ab98b185" ma:index="42" nillable="true" ma:taxonomy="true" ma:internalName="iff0133ac3934f858b1ec890ab98b185" ma:taxonomyFieldName="Handlingstyp_RS" ma:displayName="Handlingstyp RS" ma:readOnly="false" ma:fieldId="{2ff0133a-c393-4f85-8b1e-c890ab98b185}" ma:sspId="5c300478-92f1-4a1e-b2db-7f8c75821d37" ma:termSetId="de4697c2-9f06-477d-bb71-fe748a59b617" ma:anchorId="00000000-0000-0000-0000-000000000000" ma:open="false" ma:isKeyword="false">
      <xsd:complexType>
        <xsd:sequence>
          <xsd:element ref="pc:Terms" minOccurs="0" maxOccurs="1"/>
        </xsd:sequence>
      </xsd:complexType>
    </xsd:element>
    <xsd:element name="SharedWithUsers" ma:index="5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0"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bfe1bb-3504-4321-b038-4bcb3947ebca" elementFormDefault="qualified">
    <xsd:import namespace="http://schemas.microsoft.com/office/2006/documentManagement/types"/>
    <xsd:import namespace="http://schemas.microsoft.com/office/infopath/2007/PartnerControls"/>
    <xsd:element name="MediaServiceMetadata" ma:index="49" nillable="true" ma:displayName="MediaServiceMetadata" ma:hidden="true" ma:internalName="MediaServiceMetadata" ma:readOnly="true">
      <xsd:simpleType>
        <xsd:restriction base="dms:Note"/>
      </xsd:simpleType>
    </xsd:element>
    <xsd:element name="MediaServiceFastMetadata" ma:index="50" nillable="true" ma:displayName="MediaServiceFastMetadata" ma:hidden="true" ma:internalName="MediaServiceFastMetadata" ma:readOnly="true">
      <xsd:simpleType>
        <xsd:restriction base="dms:Note"/>
      </xsd:simpleType>
    </xsd:element>
    <xsd:element name="Kategori" ma:index="51" nillable="true" ma:displayName="Kategori" ma:format="RadioButtons" ma:internalName="Kategori">
      <xsd:simpleType>
        <xsd:restriction base="dms:Choice">
          <xsd:enumeration value="Administration"/>
          <xsd:enumeration value="Mallar och verktyg"/>
          <xsd:enumeration value="Möten"/>
          <xsd:enumeration value="Presentationer"/>
          <xsd:enumeration value="Riktlinjer"/>
          <xsd:enumeration value="Varumärkesmanual"/>
          <xsd:enumeration value="Kommunikation"/>
        </xsd:restriction>
      </xsd:simpleType>
    </xsd:element>
    <xsd:element name="lcf76f155ced4ddcb4097134ff3c332f" ma:index="53" nillable="true" ma:taxonomy="true" ma:internalName="lcf76f155ced4ddcb4097134ff3c332f" ma:taxonomyFieldName="MediaServiceImageTags" ma:displayName="Bildmarkeringar" ma:readOnly="false" ma:fieldId="{5cf76f15-5ced-4ddc-b409-7134ff3c332f}" ma:taxonomyMulti="true" ma:sspId="5c300478-92f1-4a1e-b2db-7f8c75821d37" ma:termSetId="09814cd3-568e-fe90-9814-8d621ff8fb84" ma:anchorId="fba54fb3-c3e1-fe81-a776-ca4b69148c4d" ma:open="true" ma:isKeyword="false">
      <xsd:complexType>
        <xsd:sequence>
          <xsd:element ref="pc:Terms" minOccurs="0" maxOccurs="1"/>
        </xsd:sequence>
      </xsd:complexType>
    </xsd:element>
    <xsd:element name="MediaServiceOCR" ma:index="54" nillable="true" ma:displayName="Extracted Text" ma:internalName="MediaServiceOCR" ma:readOnly="true">
      <xsd:simpleType>
        <xsd:restriction base="dms:Note">
          <xsd:maxLength value="255"/>
        </xsd:restriction>
      </xsd:simpleType>
    </xsd:element>
    <xsd:element name="MediaServiceGenerationTime" ma:index="55" nillable="true" ma:displayName="MediaServiceGenerationTime" ma:hidden="true" ma:internalName="MediaServiceGenerationTime" ma:readOnly="true">
      <xsd:simpleType>
        <xsd:restriction base="dms:Text"/>
      </xsd:simpleType>
    </xsd:element>
    <xsd:element name="MediaServiceEventHashCode" ma:index="56" nillable="true" ma:displayName="MediaServiceEventHashCode" ma:hidden="true" ma:internalName="MediaServiceEventHashCode" ma:readOnly="true">
      <xsd:simpleType>
        <xsd:restriction base="dms:Text"/>
      </xsd:simpleType>
    </xsd:element>
    <xsd:element name="MediaServiceDateTaken" ma:index="57" nillable="true" ma:displayName="MediaServiceDateTaken" ma:hidden="true" ma:indexed="true" ma:internalName="MediaServiceDateTaken" ma:readOnly="true">
      <xsd:simpleType>
        <xsd:restriction base="dms:Text"/>
      </xsd:simpleType>
    </xsd:element>
    <xsd:element name="MediaLengthInSeconds" ma:index="5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9dc8fb63-438d-42a4-af5f-d09308ac67ec" xsi:nil="true"/>
    <lcf76f155ced4ddcb4097134ff3c332f xmlns="55bfe1bb-3504-4321-b038-4bcb3947ebca">
      <Terms xmlns="http://schemas.microsoft.com/office/infopath/2007/PartnerControls"/>
    </lcf76f155ced4ddcb4097134ff3c332f>
    <VGR_Sekretess xmlns="597d7713-8a3d-4bd2-ae30-edced55b2c1b">Allmän handling - Offentlig</VGR_Sekretess>
    <VGR_DokItemId xmlns="597d7713-8a3d-4bd2-ae30-edced55b2c1b" xsi:nil="true"/>
    <VGR_Gallras xmlns="597d7713-8a3d-4bd2-ae30-edced55b2c1b" xsi:nil="true"/>
    <ec6953a5eee3424faece5c2353cf0721 xmlns="597d7713-8a3d-4bd2-ae30-edced55b2c1b">
      <Terms xmlns="http://schemas.microsoft.com/office/infopath/2007/PartnerControls"/>
    </ec6953a5eee3424faece5c2353cf0721>
    <VGR_DokStatusMessage xmlns="597d7713-8a3d-4bd2-ae30-edced55b2c1b" xsi:nil="true"/>
    <VGR_DokBeskrivning xmlns="597d7713-8a3d-4bd2-ae30-edced55b2c1b" xsi:nil="true"/>
    <Kategori xmlns="55bfe1bb-3504-4321-b038-4bcb3947ebca" xsi:nil="true"/>
    <VGR_EgenAmnesindelning xmlns="597d7713-8a3d-4bd2-ae30-edced55b2c1b" xsi:nil="true"/>
    <VGR_TillgangligFran xmlns="597d7713-8a3d-4bd2-ae30-edced55b2c1b" xsi:nil="true"/>
    <VGR_MellanarkivWebbUrl xmlns="597d7713-8a3d-4bd2-ae30-edced55b2c1b" xsi:nil="true"/>
    <TaxKeywordTaxHTField xmlns="9dc8fb63-438d-42a4-af5f-d09308ac67ec">
      <Terms xmlns="http://schemas.microsoft.com/office/infopath/2007/PartnerControls"/>
    </TaxKeywordTaxHTField>
    <VGR_MellanarkivId xmlns="597d7713-8a3d-4bd2-ae30-edced55b2c1b" xsi:nil="true"/>
    <VGR_ArkivDatum xmlns="597d7713-8a3d-4bd2-ae30-edced55b2c1b" xsi:nil="true"/>
    <iff0133ac3934f858b1ec890ab98b185 xmlns="4552c23f-a756-462f-8287-3ff35245ed68">
      <Terms xmlns="http://schemas.microsoft.com/office/infopath/2007/PartnerControls"/>
    </iff0133ac3934f858b1ec890ab98b185>
    <a7144f27c6ef407e8fb4465121afbe2b xmlns="597d7713-8a3d-4bd2-ae30-edced55b2c1b">
      <Terms xmlns="http://schemas.microsoft.com/office/infopath/2007/PartnerControls"/>
    </a7144f27c6ef407e8fb4465121afbe2b>
    <TaxCatchAllLabel xmlns="9dc8fb63-438d-42a4-af5f-d09308ac67ec" xsi:nil="true"/>
    <VGR_PubliceratAv xmlns="597d7713-8a3d-4bd2-ae30-edced55b2c1b">
      <UserInfo>
        <DisplayName/>
        <AccountId xsi:nil="true"/>
        <AccountType/>
      </UserInfo>
    </VGR_PubliceratAv>
    <i1597c54c9084fe5ae9163fac681e86b xmlns="597d7713-8a3d-4bd2-ae30-edced55b2c1b">
      <Terms xmlns="http://schemas.microsoft.com/office/infopath/2007/PartnerControls"/>
    </i1597c54c9084fe5ae9163fac681e86b>
    <VGR_TillgangligTill xmlns="597d7713-8a3d-4bd2-ae30-edced55b2c1b" xsi:nil="true"/>
    <m534ae9efef34a1ab5a1291502fec5e5 xmlns="597d7713-8a3d-4bd2-ae30-edced55b2c1b">
      <Terms xmlns="http://schemas.microsoft.com/office/infopath/2007/PartnerControls"/>
    </m534ae9efef34a1ab5a1291502fec5e5>
    <VGR_DokStatus xmlns="597d7713-8a3d-4bd2-ae30-edced55b2c1b">Arbetsmaterial</VGR_DokStatus>
    <VGR_AtkomstRatt xmlns="597d7713-8a3d-4bd2-ae30-edced55b2c1b">0</VGR_AtkomstRatt>
    <VGR_PubliceratDatum xmlns="597d7713-8a3d-4bd2-ae30-edced55b2c1b" xsi:nil="true"/>
    <VGR_MellanarkivUrl xmlns="597d7713-8a3d-4bd2-ae30-edced55b2c1b">
      <Url xsi:nil="true"/>
      <Description xsi:nil="true"/>
    </VGR_MellanarkivUrl>
    <_dlc_DocId xmlns="9dc8fb63-438d-42a4-af5f-d09308ac67ec">RS11505-1886486436-6788</_dlc_DocId>
    <_dlc_DocIdUrl xmlns="9dc8fb63-438d-42a4-af5f-d09308ac67ec">
      <Url>https://vgregion.sharepoint.com/sites/sy-rs-arbetsgrupp-visuell-identitet/_layouts/15/DocIdRedir.aspx?ID=RS11505-1886486436-6788</Url>
      <Description>RS11505-1886486436-6788</Description>
    </_dlc_DocIdUrl>
  </documentManagement>
</p:properties>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1E8A8F97-04AF-43A4-8A44-C29F3CD4AF76}">
  <ds:schemaRefs>
    <ds:schemaRef ds:uri="http://schemas.microsoft.com/sharepoint/events"/>
  </ds:schemaRefs>
</ds:datastoreItem>
</file>

<file path=customXml/itemProps3.xml><?xml version="1.0" encoding="utf-8"?>
<ds:datastoreItem xmlns:ds="http://schemas.openxmlformats.org/officeDocument/2006/customXml" ds:itemID="{C2F6B7CF-C40B-417A-98A7-D8C51D9985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97d7713-8a3d-4bd2-ae30-edced55b2c1b"/>
    <ds:schemaRef ds:uri="9dc8fb63-438d-42a4-af5f-d09308ac67ec"/>
    <ds:schemaRef ds:uri="4552c23f-a756-462f-8287-3ff35245ed68"/>
    <ds:schemaRef ds:uri="55bfe1bb-3504-4321-b038-4bcb3947e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4ABDA6A-1F6C-4B42-8544-08E5AE6AC91F}">
  <ds:schemaRef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17798c2e-8ec6-411a-92bf-42cada8c5360"/>
    <ds:schemaRef ds:uri="5e88671f-f3e5-4bfe-bce3-b43a49c7c60a"/>
    <ds:schemaRef ds:uri="e54ffb39-d626-48a7-a92f-ca20dcdc99f4"/>
    <ds:schemaRef ds:uri="d7532cd0-e888-47d6-8f58-db0210f25002"/>
    <ds:schemaRef ds:uri="10c3a147-0d64-46aa-a281-dc97358e8373"/>
    <ds:schemaRef ds:uri="9dc8fb63-438d-42a4-af5f-d09308ac67ec"/>
    <ds:schemaRef ds:uri="55bfe1bb-3504-4321-b038-4bcb3947ebca"/>
    <ds:schemaRef ds:uri="597d7713-8a3d-4bd2-ae30-edced55b2c1b"/>
    <ds:schemaRef ds:uri="4552c23f-a756-462f-8287-3ff35245ed68"/>
  </ds:schemaRefs>
</ds:datastoreItem>
</file>

<file path=docProps/app.xml><?xml version="1.0" encoding="utf-8"?>
<Properties xmlns="http://schemas.openxmlformats.org/officeDocument/2006/extended-properties" xmlns:vt="http://schemas.openxmlformats.org/officeDocument/2006/docPropsVTypes">
  <Template>PPT-Presentation Grunden</Template>
  <TotalTime>16850</TotalTime>
  <Words>673</Words>
  <Application>Microsoft Office PowerPoint</Application>
  <PresentationFormat>Bredbild</PresentationFormat>
  <Paragraphs>95</Paragraphs>
  <Slides>13</Slides>
  <Notes>13</Notes>
  <HiddenSlides>0</HiddenSlides>
  <MMClips>0</MMClips>
  <ScaleCrop>false</ScaleCrop>
  <HeadingPairs>
    <vt:vector size="4" baseType="variant">
      <vt:variant>
        <vt:lpstr>Tema</vt:lpstr>
      </vt:variant>
      <vt:variant>
        <vt:i4>1</vt:i4>
      </vt:variant>
      <vt:variant>
        <vt:lpstr>Bildrubriker</vt:lpstr>
      </vt:variant>
      <vt:variant>
        <vt:i4>13</vt:i4>
      </vt:variant>
    </vt:vector>
  </HeadingPairs>
  <TitlesOfParts>
    <vt:vector size="14" baseType="lpstr">
      <vt:lpstr>VGR</vt:lpstr>
      <vt:lpstr>PowerPoint-presentation</vt:lpstr>
      <vt:lpstr>PowerPoint-presentation</vt:lpstr>
      <vt:lpstr>Förordning (2010:2012) om fördelning av vissa  statsbidrag till regional kulturverksamhet</vt:lpstr>
      <vt:lpstr>PowerPoint-presentation</vt:lpstr>
      <vt:lpstr>PowerPoint-presentation</vt:lpstr>
      <vt:lpstr>PowerPoint-presentation</vt:lpstr>
      <vt:lpstr>PowerPoint-presentation</vt:lpstr>
      <vt:lpstr>Vidgat deltagande</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Willy Do</dc:creator>
  <cp:lastModifiedBy>Marina Andersson</cp:lastModifiedBy>
  <cp:revision>256</cp:revision>
  <dcterms:created xsi:type="dcterms:W3CDTF">2023-02-02T10:15:15Z</dcterms:created>
  <dcterms:modified xsi:type="dcterms:W3CDTF">2024-07-10T08:59:39Z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0x01010006EBECDF67F89F4D8BC5FAF3B8FA559B0200A68C9F58868535428BAC3D13892BAF47</vt:lpwstr>
  </property>
  <property fmtid="{D5CDD505-2E9C-101B-9397-08002B2CF9AE}" pid="3" name="Order">
    <vt:r8>32000</vt:r8>
  </property>
  <property fmtid="{D5CDD505-2E9C-101B-9397-08002B2CF9AE}" pid="4" name="MediaServiceImageTags">
    <vt:lpwstr/>
  </property>
  <property fmtid="{D5CDD505-2E9C-101B-9397-08002B2CF9AE}" pid="5" name="_dlc_DocIdItemGuid">
    <vt:lpwstr>6a48ed20-b42a-4a96-b247-41144e09bf62</vt:lpwstr>
  </property>
</Properties>
</file>