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2"/>
  </p:notesMasterIdLst>
  <p:handoutMasterIdLst>
    <p:handoutMasterId r:id="rId13"/>
  </p:handoutMasterIdLst>
  <p:sldIdLst>
    <p:sldId id="295" r:id="rId6"/>
    <p:sldId id="297" r:id="rId7"/>
    <p:sldId id="298" r:id="rId8"/>
    <p:sldId id="299" r:id="rId9"/>
    <p:sldId id="301" r:id="rId10"/>
    <p:sldId id="300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Rg st="1" end="6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EA9C0E35-84B6-7F5A-0DF4-954D903BFE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9C67742-94E7-A406-2FD2-37F9B6E3C9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5CB1-8D9E-4D39-BD5A-3714F899CBAC}" type="datetimeFigureOut">
              <a:rPr lang="sv-SE" smtClean="0"/>
              <a:t>2024-09-30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EA470E6-6438-A282-EB64-049EBCB70A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6DED696-253C-AAC0-DB7E-65090849E0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10E5F-6630-4A69-9755-6CD736F11B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590299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9FF5E-32DB-4A63-9882-8F301C111A15}" type="datetimeFigureOut">
              <a:rPr lang="sv-SE" smtClean="0"/>
              <a:t>2024-09-30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BFA82-BD73-4185-B828-63168F0B54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942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539" y="1152048"/>
            <a:ext cx="5737195" cy="2387600"/>
          </a:xfrm>
        </p:spPr>
        <p:txBody>
          <a:bodyPr anchor="b"/>
          <a:lstStyle>
            <a:lvl1pPr algn="l">
              <a:lnSpc>
                <a:spcPct val="110000"/>
              </a:lnSpc>
              <a:defRPr sz="3500"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92514" y="3683107"/>
            <a:ext cx="5743363" cy="1683433"/>
          </a:xfrm>
        </p:spPr>
        <p:txBody>
          <a:bodyPr/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för att lägga till underrubrik</a:t>
            </a:r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DF4C8F7D-7A28-CB63-79C6-C812735D65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5038" y="6002256"/>
            <a:ext cx="2246722" cy="463753"/>
          </a:xfrm>
          <a:prstGeom prst="rect">
            <a:avLst/>
          </a:prstGeom>
        </p:spPr>
      </p:pic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30EAE83A-8325-0375-6F9F-906487EE9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9ECC-DD52-4BAE-8436-3D4B0CE1438D}" type="datetime1">
              <a:rPr lang="sv-SE" smtClean="0"/>
              <a:t>2024-09-30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8810085F-04AE-F66F-8FEC-4C6A10935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grpSp>
        <p:nvGrpSpPr>
          <p:cNvPr id="4" name="Graphic 28">
            <a:extLst>
              <a:ext uri="{FF2B5EF4-FFF2-40B4-BE49-F238E27FC236}">
                <a16:creationId xmlns:a16="http://schemas.microsoft.com/office/drawing/2014/main" id="{BB51B449-2513-B8F3-2B63-E71100F978A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517605" y="385758"/>
            <a:ext cx="4284000" cy="6092422"/>
            <a:chOff x="4833937" y="1810035"/>
            <a:chExt cx="2409825" cy="3427094"/>
          </a:xfrm>
        </p:grpSpPr>
        <p:sp>
          <p:nvSpPr>
            <p:cNvPr id="5" name="Freeform: Shape 30">
              <a:extLst>
                <a:ext uri="{FF2B5EF4-FFF2-40B4-BE49-F238E27FC236}">
                  <a16:creationId xmlns:a16="http://schemas.microsoft.com/office/drawing/2014/main" id="{CF300A9A-17BC-D773-8918-887CEF4026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1810035"/>
              <a:ext cx="803243" cy="571118"/>
            </a:xfrm>
            <a:custGeom>
              <a:avLst/>
              <a:gdLst>
                <a:gd name="connsiteX0" fmla="*/ 517684 w 803243"/>
                <a:gd name="connsiteY0" fmla="*/ 571119 h 571118"/>
                <a:gd name="connsiteX1" fmla="*/ 803243 w 803243"/>
                <a:gd name="connsiteY1" fmla="*/ 285559 h 571118"/>
                <a:gd name="connsiteX2" fmla="*/ 803243 w 803243"/>
                <a:gd name="connsiteY2" fmla="*/ 0 h 571118"/>
                <a:gd name="connsiteX3" fmla="*/ 0 w 803243"/>
                <a:gd name="connsiteY3" fmla="*/ 0 h 571118"/>
                <a:gd name="connsiteX4" fmla="*/ 0 w 803243"/>
                <a:gd name="connsiteY4" fmla="*/ 571024 h 571118"/>
                <a:gd name="connsiteX5" fmla="*/ 517684 w 803243"/>
                <a:gd name="connsiteY5" fmla="*/ 571024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517684" y="571119"/>
                  </a:moveTo>
                  <a:cubicBezTo>
                    <a:pt x="675418" y="571119"/>
                    <a:pt x="803243" y="443294"/>
                    <a:pt x="803243" y="285559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571024"/>
                  </a:lnTo>
                  <a:lnTo>
                    <a:pt x="517684" y="571024"/>
                  </a:lnTo>
                  <a:close/>
                </a:path>
              </a:pathLst>
            </a:custGeom>
            <a:solidFill>
              <a:srgbClr val="E7E1D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31">
              <a:extLst>
                <a:ext uri="{FF2B5EF4-FFF2-40B4-BE49-F238E27FC236}">
                  <a16:creationId xmlns:a16="http://schemas.microsoft.com/office/drawing/2014/main" id="{1D7FFA80-56C3-4ADD-DF3C-C90E7D530AC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3523487"/>
              <a:ext cx="803243" cy="571119"/>
            </a:xfrm>
            <a:custGeom>
              <a:avLst/>
              <a:gdLst>
                <a:gd name="connsiteX0" fmla="*/ 517684 w 803243"/>
                <a:gd name="connsiteY0" fmla="*/ 571119 h 571119"/>
                <a:gd name="connsiteX1" fmla="*/ 803243 w 803243"/>
                <a:gd name="connsiteY1" fmla="*/ 285559 h 571119"/>
                <a:gd name="connsiteX2" fmla="*/ 803243 w 803243"/>
                <a:gd name="connsiteY2" fmla="*/ 0 h 571119"/>
                <a:gd name="connsiteX3" fmla="*/ 0 w 803243"/>
                <a:gd name="connsiteY3" fmla="*/ 0 h 571119"/>
                <a:gd name="connsiteX4" fmla="*/ 0 w 803243"/>
                <a:gd name="connsiteY4" fmla="*/ 571024 h 571119"/>
                <a:gd name="connsiteX5" fmla="*/ 517684 w 803243"/>
                <a:gd name="connsiteY5" fmla="*/ 571024 h 571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9">
                  <a:moveTo>
                    <a:pt x="517684" y="571119"/>
                  </a:moveTo>
                  <a:cubicBezTo>
                    <a:pt x="675418" y="571119"/>
                    <a:pt x="803243" y="443294"/>
                    <a:pt x="803243" y="285559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571024"/>
                  </a:lnTo>
                  <a:lnTo>
                    <a:pt x="517684" y="57102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32">
              <a:extLst>
                <a:ext uri="{FF2B5EF4-FFF2-40B4-BE49-F238E27FC236}">
                  <a16:creationId xmlns:a16="http://schemas.microsoft.com/office/drawing/2014/main" id="{69FE296A-0031-81BC-6089-2A24FC515C4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7180" y="4666011"/>
              <a:ext cx="803243" cy="571118"/>
            </a:xfrm>
            <a:custGeom>
              <a:avLst/>
              <a:gdLst>
                <a:gd name="connsiteX0" fmla="*/ 285559 w 803243"/>
                <a:gd name="connsiteY0" fmla="*/ 0 h 571118"/>
                <a:gd name="connsiteX1" fmla="*/ 0 w 803243"/>
                <a:gd name="connsiteY1" fmla="*/ 285560 h 571118"/>
                <a:gd name="connsiteX2" fmla="*/ 0 w 803243"/>
                <a:gd name="connsiteY2" fmla="*/ 571119 h 571118"/>
                <a:gd name="connsiteX3" fmla="*/ 803243 w 803243"/>
                <a:gd name="connsiteY3" fmla="*/ 571119 h 571118"/>
                <a:gd name="connsiteX4" fmla="*/ 803243 w 803243"/>
                <a:gd name="connsiteY4" fmla="*/ 95 h 571118"/>
                <a:gd name="connsiteX5" fmla="*/ 285559 w 803243"/>
                <a:gd name="connsiteY5" fmla="*/ 95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285559" y="0"/>
                  </a:moveTo>
                  <a:cubicBezTo>
                    <a:pt x="127825" y="0"/>
                    <a:pt x="0" y="127826"/>
                    <a:pt x="0" y="285560"/>
                  </a:cubicBezTo>
                  <a:lnTo>
                    <a:pt x="0" y="571119"/>
                  </a:lnTo>
                  <a:lnTo>
                    <a:pt x="803243" y="571119"/>
                  </a:lnTo>
                  <a:lnTo>
                    <a:pt x="803243" y="95"/>
                  </a:lnTo>
                  <a:lnTo>
                    <a:pt x="285559" y="95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33">
              <a:extLst>
                <a:ext uri="{FF2B5EF4-FFF2-40B4-BE49-F238E27FC236}">
                  <a16:creationId xmlns:a16="http://schemas.microsoft.com/office/drawing/2014/main" id="{004E38EF-08B8-7AAB-45C8-0F4D1AAC55F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40518" y="4666011"/>
              <a:ext cx="803243" cy="571118"/>
            </a:xfrm>
            <a:custGeom>
              <a:avLst/>
              <a:gdLst>
                <a:gd name="connsiteX0" fmla="*/ 517684 w 803243"/>
                <a:gd name="connsiteY0" fmla="*/ 0 h 571118"/>
                <a:gd name="connsiteX1" fmla="*/ 803243 w 803243"/>
                <a:gd name="connsiteY1" fmla="*/ 285560 h 571118"/>
                <a:gd name="connsiteX2" fmla="*/ 803243 w 803243"/>
                <a:gd name="connsiteY2" fmla="*/ 571119 h 571118"/>
                <a:gd name="connsiteX3" fmla="*/ 0 w 803243"/>
                <a:gd name="connsiteY3" fmla="*/ 571119 h 571118"/>
                <a:gd name="connsiteX4" fmla="*/ 0 w 803243"/>
                <a:gd name="connsiteY4" fmla="*/ 95 h 571118"/>
                <a:gd name="connsiteX5" fmla="*/ 517684 w 803243"/>
                <a:gd name="connsiteY5" fmla="*/ 95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517684" y="0"/>
                  </a:moveTo>
                  <a:cubicBezTo>
                    <a:pt x="675418" y="0"/>
                    <a:pt x="803243" y="127826"/>
                    <a:pt x="803243" y="285560"/>
                  </a:cubicBezTo>
                  <a:lnTo>
                    <a:pt x="803243" y="571119"/>
                  </a:lnTo>
                  <a:lnTo>
                    <a:pt x="0" y="571119"/>
                  </a:lnTo>
                  <a:lnTo>
                    <a:pt x="0" y="95"/>
                  </a:lnTo>
                  <a:lnTo>
                    <a:pt x="517684" y="95"/>
                  </a:lnTo>
                  <a:close/>
                </a:path>
              </a:pathLst>
            </a:custGeom>
            <a:solidFill>
              <a:srgbClr val="E7E1D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34">
              <a:extLst>
                <a:ext uri="{FF2B5EF4-FFF2-40B4-BE49-F238E27FC236}">
                  <a16:creationId xmlns:a16="http://schemas.microsoft.com/office/drawing/2014/main" id="{1C775D9D-4C6A-8975-C972-8816C73BDE2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2381154"/>
              <a:ext cx="803243" cy="1142142"/>
            </a:xfrm>
            <a:custGeom>
              <a:avLst/>
              <a:gdLst>
                <a:gd name="connsiteX0" fmla="*/ 479203 w 803243"/>
                <a:gd name="connsiteY0" fmla="*/ 0 h 1142142"/>
                <a:gd name="connsiteX1" fmla="*/ 803243 w 803243"/>
                <a:gd name="connsiteY1" fmla="*/ 324041 h 1142142"/>
                <a:gd name="connsiteX2" fmla="*/ 803243 w 803243"/>
                <a:gd name="connsiteY2" fmla="*/ 1142143 h 1142142"/>
                <a:gd name="connsiteX3" fmla="*/ 0 w 803243"/>
                <a:gd name="connsiteY3" fmla="*/ 1142143 h 1142142"/>
                <a:gd name="connsiteX4" fmla="*/ 0 w 803243"/>
                <a:gd name="connsiteY4" fmla="*/ 0 h 1142142"/>
                <a:gd name="connsiteX5" fmla="*/ 479203 w 803243"/>
                <a:gd name="connsiteY5" fmla="*/ 0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0"/>
                  </a:moveTo>
                  <a:cubicBezTo>
                    <a:pt x="658178" y="0"/>
                    <a:pt x="803243" y="145066"/>
                    <a:pt x="803243" y="324041"/>
                  </a:cubicBezTo>
                  <a:lnTo>
                    <a:pt x="803243" y="1142143"/>
                  </a:lnTo>
                  <a:lnTo>
                    <a:pt x="0" y="1142143"/>
                  </a:lnTo>
                  <a:lnTo>
                    <a:pt x="0" y="0"/>
                  </a:lnTo>
                  <a:lnTo>
                    <a:pt x="479203" y="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35">
              <a:extLst>
                <a:ext uri="{FF2B5EF4-FFF2-40B4-BE49-F238E27FC236}">
                  <a16:creationId xmlns:a16="http://schemas.microsoft.com/office/drawing/2014/main" id="{D75E7932-0FB6-64F2-B35F-AABC08F908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7275" y="3523487"/>
              <a:ext cx="803243" cy="1142142"/>
            </a:xfrm>
            <a:custGeom>
              <a:avLst/>
              <a:gdLst>
                <a:gd name="connsiteX0" fmla="*/ 479203 w 803243"/>
                <a:gd name="connsiteY0" fmla="*/ 1142143 h 1142142"/>
                <a:gd name="connsiteX1" fmla="*/ 803243 w 803243"/>
                <a:gd name="connsiteY1" fmla="*/ 818102 h 1142142"/>
                <a:gd name="connsiteX2" fmla="*/ 803243 w 803243"/>
                <a:gd name="connsiteY2" fmla="*/ 0 h 1142142"/>
                <a:gd name="connsiteX3" fmla="*/ 0 w 803243"/>
                <a:gd name="connsiteY3" fmla="*/ 0 h 1142142"/>
                <a:gd name="connsiteX4" fmla="*/ 0 w 803243"/>
                <a:gd name="connsiteY4" fmla="*/ 1142143 h 1142142"/>
                <a:gd name="connsiteX5" fmla="*/ 479298 w 803243"/>
                <a:gd name="connsiteY5" fmla="*/ 1142143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1142143"/>
                  </a:moveTo>
                  <a:cubicBezTo>
                    <a:pt x="658178" y="1142143"/>
                    <a:pt x="803243" y="997077"/>
                    <a:pt x="803243" y="818102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1142143"/>
                  </a:lnTo>
                  <a:lnTo>
                    <a:pt x="479298" y="1142143"/>
                  </a:lnTo>
                  <a:close/>
                </a:path>
              </a:pathLst>
            </a:custGeom>
            <a:solidFill>
              <a:srgbClr val="E7E1D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36">
              <a:extLst>
                <a:ext uri="{FF2B5EF4-FFF2-40B4-BE49-F238E27FC236}">
                  <a16:creationId xmlns:a16="http://schemas.microsoft.com/office/drawing/2014/main" id="{57FB1F63-CCE2-273B-C40B-56152D202E6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4094892"/>
              <a:ext cx="803243" cy="1142142"/>
            </a:xfrm>
            <a:custGeom>
              <a:avLst/>
              <a:gdLst>
                <a:gd name="connsiteX0" fmla="*/ 479203 w 803243"/>
                <a:gd name="connsiteY0" fmla="*/ 1142143 h 1142142"/>
                <a:gd name="connsiteX1" fmla="*/ 803243 w 803243"/>
                <a:gd name="connsiteY1" fmla="*/ 818102 h 1142142"/>
                <a:gd name="connsiteX2" fmla="*/ 803243 w 803243"/>
                <a:gd name="connsiteY2" fmla="*/ 0 h 1142142"/>
                <a:gd name="connsiteX3" fmla="*/ 0 w 803243"/>
                <a:gd name="connsiteY3" fmla="*/ 0 h 1142142"/>
                <a:gd name="connsiteX4" fmla="*/ 0 w 803243"/>
                <a:gd name="connsiteY4" fmla="*/ 1142143 h 1142142"/>
                <a:gd name="connsiteX5" fmla="*/ 479203 w 803243"/>
                <a:gd name="connsiteY5" fmla="*/ 1142143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1142143"/>
                  </a:moveTo>
                  <a:cubicBezTo>
                    <a:pt x="658178" y="1142143"/>
                    <a:pt x="803243" y="997077"/>
                    <a:pt x="803243" y="818102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1142143"/>
                  </a:lnTo>
                  <a:lnTo>
                    <a:pt x="479203" y="114214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37">
              <a:extLst>
                <a:ext uri="{FF2B5EF4-FFF2-40B4-BE49-F238E27FC236}">
                  <a16:creationId xmlns:a16="http://schemas.microsoft.com/office/drawing/2014/main" id="{014EC904-A4EA-3DEA-B024-5DC5F02EED0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40423" y="3523583"/>
              <a:ext cx="803243" cy="1142142"/>
            </a:xfrm>
            <a:custGeom>
              <a:avLst/>
              <a:gdLst>
                <a:gd name="connsiteX0" fmla="*/ 324040 w 803243"/>
                <a:gd name="connsiteY0" fmla="*/ 0 h 1142142"/>
                <a:gd name="connsiteX1" fmla="*/ 0 w 803243"/>
                <a:gd name="connsiteY1" fmla="*/ 324041 h 1142142"/>
                <a:gd name="connsiteX2" fmla="*/ 0 w 803243"/>
                <a:gd name="connsiteY2" fmla="*/ 1142143 h 1142142"/>
                <a:gd name="connsiteX3" fmla="*/ 803243 w 803243"/>
                <a:gd name="connsiteY3" fmla="*/ 1142143 h 1142142"/>
                <a:gd name="connsiteX4" fmla="*/ 803243 w 803243"/>
                <a:gd name="connsiteY4" fmla="*/ 0 h 1142142"/>
                <a:gd name="connsiteX5" fmla="*/ 324040 w 803243"/>
                <a:gd name="connsiteY5" fmla="*/ 0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324040" y="0"/>
                  </a:moveTo>
                  <a:cubicBezTo>
                    <a:pt x="145066" y="0"/>
                    <a:pt x="0" y="145066"/>
                    <a:pt x="0" y="324041"/>
                  </a:cubicBezTo>
                  <a:lnTo>
                    <a:pt x="0" y="1142143"/>
                  </a:lnTo>
                  <a:lnTo>
                    <a:pt x="803243" y="1142143"/>
                  </a:lnTo>
                  <a:lnTo>
                    <a:pt x="803243" y="0"/>
                  </a:lnTo>
                  <a:lnTo>
                    <a:pt x="324040" y="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38">
              <a:extLst>
                <a:ext uri="{FF2B5EF4-FFF2-40B4-BE49-F238E27FC236}">
                  <a16:creationId xmlns:a16="http://schemas.microsoft.com/office/drawing/2014/main" id="{2D575801-093F-FE1B-1D2F-A91174798E5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7180" y="1810416"/>
              <a:ext cx="1606486" cy="1713166"/>
            </a:xfrm>
            <a:custGeom>
              <a:avLst/>
              <a:gdLst>
                <a:gd name="connsiteX0" fmla="*/ 324040 w 1606486"/>
                <a:gd name="connsiteY0" fmla="*/ 1713166 h 1713166"/>
                <a:gd name="connsiteX1" fmla="*/ 0 w 1606486"/>
                <a:gd name="connsiteY1" fmla="*/ 1389126 h 1713166"/>
                <a:gd name="connsiteX2" fmla="*/ 0 w 1606486"/>
                <a:gd name="connsiteY2" fmla="*/ 0 h 1713166"/>
                <a:gd name="connsiteX3" fmla="*/ 1606487 w 1606486"/>
                <a:gd name="connsiteY3" fmla="*/ 0 h 1713166"/>
                <a:gd name="connsiteX4" fmla="*/ 1606487 w 1606486"/>
                <a:gd name="connsiteY4" fmla="*/ 1713166 h 1713166"/>
                <a:gd name="connsiteX5" fmla="*/ 324040 w 1606486"/>
                <a:gd name="connsiteY5" fmla="*/ 1713166 h 1713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486" h="1713166">
                  <a:moveTo>
                    <a:pt x="324040" y="1713166"/>
                  </a:moveTo>
                  <a:cubicBezTo>
                    <a:pt x="145066" y="1713166"/>
                    <a:pt x="0" y="1568101"/>
                    <a:pt x="0" y="1389126"/>
                  </a:cubicBezTo>
                  <a:lnTo>
                    <a:pt x="0" y="0"/>
                  </a:lnTo>
                  <a:lnTo>
                    <a:pt x="1606487" y="0"/>
                  </a:lnTo>
                  <a:lnTo>
                    <a:pt x="1606487" y="1713166"/>
                  </a:lnTo>
                  <a:lnTo>
                    <a:pt x="324040" y="171316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7956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art logo/Vi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Logo">
            <a:extLst>
              <a:ext uri="{FF2B5EF4-FFF2-40B4-BE49-F238E27FC236}">
                <a16:creationId xmlns:a16="http://schemas.microsoft.com/office/drawing/2014/main" id="{F028FC9A-549E-C173-F6EE-DD2DADAFA6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87599" y="2915466"/>
            <a:ext cx="5625785" cy="1161234"/>
          </a:xfrm>
          <a:prstGeom prst="rect">
            <a:avLst/>
          </a:prstGeom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9CA8175-3DF2-53F0-BACA-67AB9A313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D57B1-FF3A-4A75-8128-4AFE16604E80}" type="datetime1">
              <a:rPr lang="sv-SE" smtClean="0"/>
              <a:t>2024-09-30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1E6669-4CF8-70B7-0D3D-C4533A8CE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23554D-627D-914B-C979-86E23DE8C8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-1301484"/>
            <a:ext cx="8642350" cy="1047750"/>
          </a:xfrm>
        </p:spPr>
        <p:txBody>
          <a:bodyPr/>
          <a:lstStyle>
            <a:lvl1pPr>
              <a:defRPr/>
            </a:lvl1pPr>
          </a:lstStyle>
          <a:p>
            <a:r>
              <a:rPr lang="sv-SE" noProof="0"/>
              <a:t>Skriv en rubrik för tillgänglighetsanpassning</a:t>
            </a:r>
          </a:p>
        </p:txBody>
      </p:sp>
    </p:spTree>
    <p:extLst>
      <p:ext uri="{BB962C8B-B14F-4D97-AF65-F5344CB8AC3E}">
        <p14:creationId xmlns:p14="http://schemas.microsoft.com/office/powerpoint/2010/main" val="492405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t logo/Blå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: ett hörn rundat 3">
            <a:extLst>
              <a:ext uri="{FF2B5EF4-FFF2-40B4-BE49-F238E27FC236}">
                <a16:creationId xmlns:a16="http://schemas.microsoft.com/office/drawing/2014/main" id="{DBBDC78D-1DE7-BCAF-99C5-1E1E43F52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black">
          <a:xfrm flipV="1">
            <a:off x="389262" y="380999"/>
            <a:ext cx="11412000" cy="6091200"/>
          </a:xfrm>
          <a:prstGeom prst="round1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6" name="Logo">
            <a:extLst>
              <a:ext uri="{FF2B5EF4-FFF2-40B4-BE49-F238E27FC236}">
                <a16:creationId xmlns:a16="http://schemas.microsoft.com/office/drawing/2014/main" id="{F028FC9A-549E-C173-F6EE-DD2DADAFA6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87599" y="2915466"/>
            <a:ext cx="5625785" cy="1161234"/>
          </a:xfrm>
          <a:prstGeom prst="rect">
            <a:avLst/>
          </a:prstGeom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455D0BA-9A24-0B1E-5104-31F55378A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3C71D-D98B-401F-B2CF-6FD4D048E9D2}" type="datetime1">
              <a:rPr lang="sv-SE" smtClean="0"/>
              <a:t>2024-09-30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4E6AFD7C-DEA7-9A46-2513-5293C0535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1987B4-A1C4-C717-553B-70AFEBCBFD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-1410109"/>
            <a:ext cx="8642350" cy="1047750"/>
          </a:xfrm>
        </p:spPr>
        <p:txBody>
          <a:bodyPr/>
          <a:lstStyle/>
          <a:p>
            <a:r>
              <a:rPr lang="sv-SE" noProof="0"/>
              <a:t>Skriv en rubrik för tillgänglighetsanpassning</a:t>
            </a:r>
          </a:p>
        </p:txBody>
      </p:sp>
    </p:spTree>
    <p:extLst>
      <p:ext uri="{BB962C8B-B14F-4D97-AF65-F5344CB8AC3E}">
        <p14:creationId xmlns:p14="http://schemas.microsoft.com/office/powerpoint/2010/main" val="4252726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539" y="1152048"/>
            <a:ext cx="5737196" cy="2387600"/>
          </a:xfrm>
        </p:spPr>
        <p:txBody>
          <a:bodyPr anchor="b"/>
          <a:lstStyle>
            <a:lvl1pPr algn="l">
              <a:lnSpc>
                <a:spcPct val="110000"/>
              </a:lnSpc>
              <a:defRPr sz="3500"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92514" y="3683107"/>
            <a:ext cx="5737196" cy="1683433"/>
          </a:xfrm>
        </p:spPr>
        <p:txBody>
          <a:bodyPr/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för att lägga till underrubrik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A71F2BA-C943-46F6-00FD-63E44941990B}"/>
              </a:ext>
            </a:extLst>
          </p:cNvPr>
          <p:cNvSpPr txBox="1"/>
          <p:nvPr userDrawn="1"/>
        </p:nvSpPr>
        <p:spPr>
          <a:xfrm>
            <a:off x="704895" y="6466008"/>
            <a:ext cx="69528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>
                <a:solidFill>
                  <a:schemeClr val="bg1"/>
                </a:solidFill>
              </a:rPr>
              <a:t>TEst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4CBFC51-E299-C1C6-C259-2EC78776D97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9E49B6E-96DA-4186-8F39-3AB022B7993C}" type="datetime1">
              <a:rPr lang="sv-SE" smtClean="0"/>
              <a:t>2024-09-30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AF13055-4269-7909-D2F6-610F622CD5B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2ACE7E74-CDF2-8E7F-0785-3738B875A2C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945549" y="386435"/>
            <a:ext cx="2855885" cy="3045534"/>
          </a:xfrm>
          <a:custGeom>
            <a:avLst/>
            <a:gdLst>
              <a:gd name="connsiteX0" fmla="*/ 0 w 2855885"/>
              <a:gd name="connsiteY0" fmla="*/ 0 h 3045534"/>
              <a:gd name="connsiteX1" fmla="*/ 2855885 w 2855885"/>
              <a:gd name="connsiteY1" fmla="*/ 0 h 3045534"/>
              <a:gd name="connsiteX2" fmla="*/ 2855885 w 2855885"/>
              <a:gd name="connsiteY2" fmla="*/ 3045534 h 3045534"/>
              <a:gd name="connsiteX3" fmla="*/ 576053 w 2855885"/>
              <a:gd name="connsiteY3" fmla="*/ 3045534 h 3045534"/>
              <a:gd name="connsiteX4" fmla="*/ 0 w 2855885"/>
              <a:gd name="connsiteY4" fmla="*/ 2469481 h 3045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5885" h="3045534">
                <a:moveTo>
                  <a:pt x="0" y="0"/>
                </a:moveTo>
                <a:lnTo>
                  <a:pt x="2855885" y="0"/>
                </a:lnTo>
                <a:lnTo>
                  <a:pt x="2855885" y="3045534"/>
                </a:lnTo>
                <a:lnTo>
                  <a:pt x="576053" y="3045534"/>
                </a:lnTo>
                <a:cubicBezTo>
                  <a:pt x="257887" y="3045534"/>
                  <a:pt x="0" y="2787649"/>
                  <a:pt x="0" y="2469481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" name="Freeform: Shape 32">
            <a:extLst>
              <a:ext uri="{FF2B5EF4-FFF2-40B4-BE49-F238E27FC236}">
                <a16:creationId xmlns:a16="http://schemas.microsoft.com/office/drawing/2014/main" id="{FCA1630E-4FA1-813B-6FB5-6B8EA29DFC23}"/>
              </a:ext>
            </a:extLst>
          </p:cNvPr>
          <p:cNvSpPr>
            <a:spLocks noChangeAspect="1"/>
          </p:cNvSpPr>
          <p:nvPr userDrawn="1"/>
        </p:nvSpPr>
        <p:spPr>
          <a:xfrm>
            <a:off x="7517605" y="385758"/>
            <a:ext cx="1427943" cy="1015289"/>
          </a:xfrm>
          <a:custGeom>
            <a:avLst/>
            <a:gdLst>
              <a:gd name="connsiteX0" fmla="*/ 517684 w 803243"/>
              <a:gd name="connsiteY0" fmla="*/ 571119 h 571118"/>
              <a:gd name="connsiteX1" fmla="*/ 803243 w 803243"/>
              <a:gd name="connsiteY1" fmla="*/ 285559 h 571118"/>
              <a:gd name="connsiteX2" fmla="*/ 803243 w 803243"/>
              <a:gd name="connsiteY2" fmla="*/ 0 h 571118"/>
              <a:gd name="connsiteX3" fmla="*/ 0 w 803243"/>
              <a:gd name="connsiteY3" fmla="*/ 0 h 571118"/>
              <a:gd name="connsiteX4" fmla="*/ 0 w 803243"/>
              <a:gd name="connsiteY4" fmla="*/ 571024 h 571118"/>
              <a:gd name="connsiteX5" fmla="*/ 517684 w 803243"/>
              <a:gd name="connsiteY5" fmla="*/ 571024 h 57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8">
                <a:moveTo>
                  <a:pt x="517684" y="571119"/>
                </a:moveTo>
                <a:cubicBezTo>
                  <a:pt x="675418" y="571119"/>
                  <a:pt x="803243" y="443294"/>
                  <a:pt x="803243" y="285559"/>
                </a:cubicBezTo>
                <a:lnTo>
                  <a:pt x="803243" y="0"/>
                </a:lnTo>
                <a:lnTo>
                  <a:pt x="0" y="0"/>
                </a:lnTo>
                <a:lnTo>
                  <a:pt x="0" y="571024"/>
                </a:lnTo>
                <a:lnTo>
                  <a:pt x="517684" y="571024"/>
                </a:lnTo>
                <a:close/>
              </a:path>
            </a:pathLst>
          </a:custGeom>
          <a:solidFill>
            <a:srgbClr val="E7E1D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33">
            <a:extLst>
              <a:ext uri="{FF2B5EF4-FFF2-40B4-BE49-F238E27FC236}">
                <a16:creationId xmlns:a16="http://schemas.microsoft.com/office/drawing/2014/main" id="{2B03F9E4-CBF3-3FAD-7A8C-30005A1801FA}"/>
              </a:ext>
            </a:extLst>
          </p:cNvPr>
          <p:cNvSpPr>
            <a:spLocks noChangeAspect="1"/>
          </p:cNvSpPr>
          <p:nvPr userDrawn="1"/>
        </p:nvSpPr>
        <p:spPr>
          <a:xfrm>
            <a:off x="7517605" y="3431800"/>
            <a:ext cx="1427943" cy="1015291"/>
          </a:xfrm>
          <a:custGeom>
            <a:avLst/>
            <a:gdLst>
              <a:gd name="connsiteX0" fmla="*/ 517684 w 803243"/>
              <a:gd name="connsiteY0" fmla="*/ 571119 h 571119"/>
              <a:gd name="connsiteX1" fmla="*/ 803243 w 803243"/>
              <a:gd name="connsiteY1" fmla="*/ 285559 h 571119"/>
              <a:gd name="connsiteX2" fmla="*/ 803243 w 803243"/>
              <a:gd name="connsiteY2" fmla="*/ 0 h 571119"/>
              <a:gd name="connsiteX3" fmla="*/ 0 w 803243"/>
              <a:gd name="connsiteY3" fmla="*/ 0 h 571119"/>
              <a:gd name="connsiteX4" fmla="*/ 0 w 803243"/>
              <a:gd name="connsiteY4" fmla="*/ 571024 h 571119"/>
              <a:gd name="connsiteX5" fmla="*/ 517684 w 803243"/>
              <a:gd name="connsiteY5" fmla="*/ 571024 h 571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9">
                <a:moveTo>
                  <a:pt x="517684" y="571119"/>
                </a:moveTo>
                <a:cubicBezTo>
                  <a:pt x="675418" y="571119"/>
                  <a:pt x="803243" y="443294"/>
                  <a:pt x="803243" y="285559"/>
                </a:cubicBezTo>
                <a:lnTo>
                  <a:pt x="803243" y="0"/>
                </a:lnTo>
                <a:lnTo>
                  <a:pt x="0" y="0"/>
                </a:lnTo>
                <a:lnTo>
                  <a:pt x="0" y="571024"/>
                </a:lnTo>
                <a:lnTo>
                  <a:pt x="517684" y="571024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: Shape 34">
            <a:extLst>
              <a:ext uri="{FF2B5EF4-FFF2-40B4-BE49-F238E27FC236}">
                <a16:creationId xmlns:a16="http://schemas.microsoft.com/office/drawing/2014/main" id="{DAB90BBB-7589-BC25-6C27-BE15CF7BF058}"/>
              </a:ext>
            </a:extLst>
          </p:cNvPr>
          <p:cNvSpPr>
            <a:spLocks noChangeAspect="1"/>
          </p:cNvSpPr>
          <p:nvPr userDrawn="1"/>
        </p:nvSpPr>
        <p:spPr>
          <a:xfrm>
            <a:off x="8945548" y="5462891"/>
            <a:ext cx="1427943" cy="1015289"/>
          </a:xfrm>
          <a:custGeom>
            <a:avLst/>
            <a:gdLst>
              <a:gd name="connsiteX0" fmla="*/ 285559 w 803243"/>
              <a:gd name="connsiteY0" fmla="*/ 0 h 571118"/>
              <a:gd name="connsiteX1" fmla="*/ 0 w 803243"/>
              <a:gd name="connsiteY1" fmla="*/ 285560 h 571118"/>
              <a:gd name="connsiteX2" fmla="*/ 0 w 803243"/>
              <a:gd name="connsiteY2" fmla="*/ 571119 h 571118"/>
              <a:gd name="connsiteX3" fmla="*/ 803243 w 803243"/>
              <a:gd name="connsiteY3" fmla="*/ 571119 h 571118"/>
              <a:gd name="connsiteX4" fmla="*/ 803243 w 803243"/>
              <a:gd name="connsiteY4" fmla="*/ 95 h 571118"/>
              <a:gd name="connsiteX5" fmla="*/ 285559 w 803243"/>
              <a:gd name="connsiteY5" fmla="*/ 95 h 57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8">
                <a:moveTo>
                  <a:pt x="285559" y="0"/>
                </a:moveTo>
                <a:cubicBezTo>
                  <a:pt x="127825" y="0"/>
                  <a:pt x="0" y="127826"/>
                  <a:pt x="0" y="285560"/>
                </a:cubicBezTo>
                <a:lnTo>
                  <a:pt x="0" y="571119"/>
                </a:lnTo>
                <a:lnTo>
                  <a:pt x="803243" y="571119"/>
                </a:lnTo>
                <a:lnTo>
                  <a:pt x="803243" y="95"/>
                </a:lnTo>
                <a:lnTo>
                  <a:pt x="285559" y="95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: Shape 35">
            <a:extLst>
              <a:ext uri="{FF2B5EF4-FFF2-40B4-BE49-F238E27FC236}">
                <a16:creationId xmlns:a16="http://schemas.microsoft.com/office/drawing/2014/main" id="{820856E7-20FE-6D95-61A0-CC38B82FEDE0}"/>
              </a:ext>
            </a:extLst>
          </p:cNvPr>
          <p:cNvSpPr>
            <a:spLocks noChangeAspect="1"/>
          </p:cNvSpPr>
          <p:nvPr userDrawn="1"/>
        </p:nvSpPr>
        <p:spPr>
          <a:xfrm>
            <a:off x="10373660" y="5462891"/>
            <a:ext cx="1427943" cy="1015289"/>
          </a:xfrm>
          <a:custGeom>
            <a:avLst/>
            <a:gdLst>
              <a:gd name="connsiteX0" fmla="*/ 517684 w 803243"/>
              <a:gd name="connsiteY0" fmla="*/ 0 h 571118"/>
              <a:gd name="connsiteX1" fmla="*/ 803243 w 803243"/>
              <a:gd name="connsiteY1" fmla="*/ 285560 h 571118"/>
              <a:gd name="connsiteX2" fmla="*/ 803243 w 803243"/>
              <a:gd name="connsiteY2" fmla="*/ 571119 h 571118"/>
              <a:gd name="connsiteX3" fmla="*/ 0 w 803243"/>
              <a:gd name="connsiteY3" fmla="*/ 571119 h 571118"/>
              <a:gd name="connsiteX4" fmla="*/ 0 w 803243"/>
              <a:gd name="connsiteY4" fmla="*/ 95 h 571118"/>
              <a:gd name="connsiteX5" fmla="*/ 517684 w 803243"/>
              <a:gd name="connsiteY5" fmla="*/ 95 h 57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8">
                <a:moveTo>
                  <a:pt x="517684" y="0"/>
                </a:moveTo>
                <a:cubicBezTo>
                  <a:pt x="675418" y="0"/>
                  <a:pt x="803243" y="127826"/>
                  <a:pt x="803243" y="285560"/>
                </a:cubicBezTo>
                <a:lnTo>
                  <a:pt x="803243" y="571119"/>
                </a:lnTo>
                <a:lnTo>
                  <a:pt x="0" y="571119"/>
                </a:lnTo>
                <a:lnTo>
                  <a:pt x="0" y="95"/>
                </a:lnTo>
                <a:lnTo>
                  <a:pt x="517684" y="95"/>
                </a:lnTo>
                <a:close/>
              </a:path>
            </a:pathLst>
          </a:custGeom>
          <a:solidFill>
            <a:srgbClr val="E7E1D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36">
            <a:extLst>
              <a:ext uri="{FF2B5EF4-FFF2-40B4-BE49-F238E27FC236}">
                <a16:creationId xmlns:a16="http://schemas.microsoft.com/office/drawing/2014/main" id="{125799E2-37F2-0C3F-51A3-D071A013E705}"/>
              </a:ext>
            </a:extLst>
          </p:cNvPr>
          <p:cNvSpPr>
            <a:spLocks noChangeAspect="1"/>
          </p:cNvSpPr>
          <p:nvPr userDrawn="1"/>
        </p:nvSpPr>
        <p:spPr>
          <a:xfrm>
            <a:off x="7517605" y="1401049"/>
            <a:ext cx="1427943" cy="2030411"/>
          </a:xfrm>
          <a:custGeom>
            <a:avLst/>
            <a:gdLst>
              <a:gd name="connsiteX0" fmla="*/ 479203 w 803243"/>
              <a:gd name="connsiteY0" fmla="*/ 0 h 1142142"/>
              <a:gd name="connsiteX1" fmla="*/ 803243 w 803243"/>
              <a:gd name="connsiteY1" fmla="*/ 324041 h 1142142"/>
              <a:gd name="connsiteX2" fmla="*/ 803243 w 803243"/>
              <a:gd name="connsiteY2" fmla="*/ 1142143 h 1142142"/>
              <a:gd name="connsiteX3" fmla="*/ 0 w 803243"/>
              <a:gd name="connsiteY3" fmla="*/ 1142143 h 1142142"/>
              <a:gd name="connsiteX4" fmla="*/ 0 w 803243"/>
              <a:gd name="connsiteY4" fmla="*/ 0 h 1142142"/>
              <a:gd name="connsiteX5" fmla="*/ 479203 w 803243"/>
              <a:gd name="connsiteY5" fmla="*/ 0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479203" y="0"/>
                </a:moveTo>
                <a:cubicBezTo>
                  <a:pt x="658178" y="0"/>
                  <a:pt x="803243" y="145066"/>
                  <a:pt x="803243" y="324041"/>
                </a:cubicBezTo>
                <a:lnTo>
                  <a:pt x="803243" y="1142143"/>
                </a:lnTo>
                <a:lnTo>
                  <a:pt x="0" y="1142143"/>
                </a:lnTo>
                <a:lnTo>
                  <a:pt x="0" y="0"/>
                </a:lnTo>
                <a:lnTo>
                  <a:pt x="479203" y="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37">
            <a:extLst>
              <a:ext uri="{FF2B5EF4-FFF2-40B4-BE49-F238E27FC236}">
                <a16:creationId xmlns:a16="http://schemas.microsoft.com/office/drawing/2014/main" id="{6EEA36D4-6C11-D52A-A47F-18E40D0C6847}"/>
              </a:ext>
            </a:extLst>
          </p:cNvPr>
          <p:cNvSpPr>
            <a:spLocks noChangeAspect="1"/>
          </p:cNvSpPr>
          <p:nvPr userDrawn="1"/>
        </p:nvSpPr>
        <p:spPr>
          <a:xfrm>
            <a:off x="8945717" y="3431800"/>
            <a:ext cx="1427943" cy="2030411"/>
          </a:xfrm>
          <a:custGeom>
            <a:avLst/>
            <a:gdLst>
              <a:gd name="connsiteX0" fmla="*/ 479203 w 803243"/>
              <a:gd name="connsiteY0" fmla="*/ 1142143 h 1142142"/>
              <a:gd name="connsiteX1" fmla="*/ 803243 w 803243"/>
              <a:gd name="connsiteY1" fmla="*/ 818102 h 1142142"/>
              <a:gd name="connsiteX2" fmla="*/ 803243 w 803243"/>
              <a:gd name="connsiteY2" fmla="*/ 0 h 1142142"/>
              <a:gd name="connsiteX3" fmla="*/ 0 w 803243"/>
              <a:gd name="connsiteY3" fmla="*/ 0 h 1142142"/>
              <a:gd name="connsiteX4" fmla="*/ 0 w 803243"/>
              <a:gd name="connsiteY4" fmla="*/ 1142143 h 1142142"/>
              <a:gd name="connsiteX5" fmla="*/ 479298 w 803243"/>
              <a:gd name="connsiteY5" fmla="*/ 1142143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479203" y="1142143"/>
                </a:moveTo>
                <a:cubicBezTo>
                  <a:pt x="658178" y="1142143"/>
                  <a:pt x="803243" y="997077"/>
                  <a:pt x="803243" y="818102"/>
                </a:cubicBezTo>
                <a:lnTo>
                  <a:pt x="803243" y="0"/>
                </a:lnTo>
                <a:lnTo>
                  <a:pt x="0" y="0"/>
                </a:lnTo>
                <a:lnTo>
                  <a:pt x="0" y="1142143"/>
                </a:lnTo>
                <a:lnTo>
                  <a:pt x="479298" y="1142143"/>
                </a:lnTo>
                <a:close/>
              </a:path>
            </a:pathLst>
          </a:custGeom>
          <a:solidFill>
            <a:srgbClr val="E7E1D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38">
            <a:extLst>
              <a:ext uri="{FF2B5EF4-FFF2-40B4-BE49-F238E27FC236}">
                <a16:creationId xmlns:a16="http://schemas.microsoft.com/office/drawing/2014/main" id="{5C5F6E48-4C0B-4D2B-818B-1BE457F59527}"/>
              </a:ext>
            </a:extLst>
          </p:cNvPr>
          <p:cNvSpPr>
            <a:spLocks noChangeAspect="1"/>
          </p:cNvSpPr>
          <p:nvPr userDrawn="1"/>
        </p:nvSpPr>
        <p:spPr>
          <a:xfrm>
            <a:off x="7517605" y="4447600"/>
            <a:ext cx="1427943" cy="2030411"/>
          </a:xfrm>
          <a:custGeom>
            <a:avLst/>
            <a:gdLst>
              <a:gd name="connsiteX0" fmla="*/ 479203 w 803243"/>
              <a:gd name="connsiteY0" fmla="*/ 1142143 h 1142142"/>
              <a:gd name="connsiteX1" fmla="*/ 803243 w 803243"/>
              <a:gd name="connsiteY1" fmla="*/ 818102 h 1142142"/>
              <a:gd name="connsiteX2" fmla="*/ 803243 w 803243"/>
              <a:gd name="connsiteY2" fmla="*/ 0 h 1142142"/>
              <a:gd name="connsiteX3" fmla="*/ 0 w 803243"/>
              <a:gd name="connsiteY3" fmla="*/ 0 h 1142142"/>
              <a:gd name="connsiteX4" fmla="*/ 0 w 803243"/>
              <a:gd name="connsiteY4" fmla="*/ 1142143 h 1142142"/>
              <a:gd name="connsiteX5" fmla="*/ 479203 w 803243"/>
              <a:gd name="connsiteY5" fmla="*/ 1142143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479203" y="1142143"/>
                </a:moveTo>
                <a:cubicBezTo>
                  <a:pt x="658178" y="1142143"/>
                  <a:pt x="803243" y="997077"/>
                  <a:pt x="803243" y="818102"/>
                </a:cubicBezTo>
                <a:lnTo>
                  <a:pt x="803243" y="0"/>
                </a:lnTo>
                <a:lnTo>
                  <a:pt x="0" y="0"/>
                </a:lnTo>
                <a:lnTo>
                  <a:pt x="0" y="1142143"/>
                </a:lnTo>
                <a:lnTo>
                  <a:pt x="479203" y="1142143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39">
            <a:extLst>
              <a:ext uri="{FF2B5EF4-FFF2-40B4-BE49-F238E27FC236}">
                <a16:creationId xmlns:a16="http://schemas.microsoft.com/office/drawing/2014/main" id="{F0242E9B-645C-96CC-D772-EBBC66A77DC7}"/>
              </a:ext>
            </a:extLst>
          </p:cNvPr>
          <p:cNvSpPr>
            <a:spLocks noChangeAspect="1"/>
          </p:cNvSpPr>
          <p:nvPr userDrawn="1"/>
        </p:nvSpPr>
        <p:spPr>
          <a:xfrm>
            <a:off x="10373491" y="3431971"/>
            <a:ext cx="1427943" cy="2030411"/>
          </a:xfrm>
          <a:custGeom>
            <a:avLst/>
            <a:gdLst>
              <a:gd name="connsiteX0" fmla="*/ 324040 w 803243"/>
              <a:gd name="connsiteY0" fmla="*/ 0 h 1142142"/>
              <a:gd name="connsiteX1" fmla="*/ 0 w 803243"/>
              <a:gd name="connsiteY1" fmla="*/ 324041 h 1142142"/>
              <a:gd name="connsiteX2" fmla="*/ 0 w 803243"/>
              <a:gd name="connsiteY2" fmla="*/ 1142143 h 1142142"/>
              <a:gd name="connsiteX3" fmla="*/ 803243 w 803243"/>
              <a:gd name="connsiteY3" fmla="*/ 1142143 h 1142142"/>
              <a:gd name="connsiteX4" fmla="*/ 803243 w 803243"/>
              <a:gd name="connsiteY4" fmla="*/ 0 h 1142142"/>
              <a:gd name="connsiteX5" fmla="*/ 324040 w 803243"/>
              <a:gd name="connsiteY5" fmla="*/ 0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324040" y="0"/>
                </a:moveTo>
                <a:cubicBezTo>
                  <a:pt x="145066" y="0"/>
                  <a:pt x="0" y="145066"/>
                  <a:pt x="0" y="324041"/>
                </a:cubicBezTo>
                <a:lnTo>
                  <a:pt x="0" y="1142143"/>
                </a:lnTo>
                <a:lnTo>
                  <a:pt x="803243" y="1142143"/>
                </a:lnTo>
                <a:lnTo>
                  <a:pt x="803243" y="0"/>
                </a:lnTo>
                <a:lnTo>
                  <a:pt x="324040" y="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2" name="Logo">
            <a:extLst>
              <a:ext uri="{FF2B5EF4-FFF2-40B4-BE49-F238E27FC236}">
                <a16:creationId xmlns:a16="http://schemas.microsoft.com/office/drawing/2014/main" id="{15F3DB76-1DE5-8BE7-25A6-D29A673816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5038" y="6002256"/>
            <a:ext cx="2246722" cy="463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692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utan bild - utan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539" y="1152048"/>
            <a:ext cx="5737195" cy="2387600"/>
          </a:xfrm>
        </p:spPr>
        <p:txBody>
          <a:bodyPr anchor="b"/>
          <a:lstStyle>
            <a:lvl1pPr algn="l">
              <a:lnSpc>
                <a:spcPct val="110000"/>
              </a:lnSpc>
              <a:defRPr sz="3500"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92514" y="3683107"/>
            <a:ext cx="5743363" cy="1683433"/>
          </a:xfrm>
        </p:spPr>
        <p:txBody>
          <a:bodyPr/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för att lägga till underrubrik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30EAE83A-8325-0375-6F9F-906487EE9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9ECC-DD52-4BAE-8436-3D4B0CE1438D}" type="datetime1">
              <a:rPr lang="sv-SE" smtClean="0"/>
              <a:t>2024-09-30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8810085F-04AE-F66F-8FEC-4C6A10935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grpSp>
        <p:nvGrpSpPr>
          <p:cNvPr id="4" name="Graphic 28">
            <a:extLst>
              <a:ext uri="{FF2B5EF4-FFF2-40B4-BE49-F238E27FC236}">
                <a16:creationId xmlns:a16="http://schemas.microsoft.com/office/drawing/2014/main" id="{BB51B449-2513-B8F3-2B63-E71100F978A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517605" y="385758"/>
            <a:ext cx="4284000" cy="6092422"/>
            <a:chOff x="4833937" y="1810035"/>
            <a:chExt cx="2409825" cy="3427094"/>
          </a:xfrm>
        </p:grpSpPr>
        <p:sp>
          <p:nvSpPr>
            <p:cNvPr id="5" name="Freeform: Shape 30">
              <a:extLst>
                <a:ext uri="{FF2B5EF4-FFF2-40B4-BE49-F238E27FC236}">
                  <a16:creationId xmlns:a16="http://schemas.microsoft.com/office/drawing/2014/main" id="{CF300A9A-17BC-D773-8918-887CEF4026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1810035"/>
              <a:ext cx="803243" cy="571118"/>
            </a:xfrm>
            <a:custGeom>
              <a:avLst/>
              <a:gdLst>
                <a:gd name="connsiteX0" fmla="*/ 517684 w 803243"/>
                <a:gd name="connsiteY0" fmla="*/ 571119 h 571118"/>
                <a:gd name="connsiteX1" fmla="*/ 803243 w 803243"/>
                <a:gd name="connsiteY1" fmla="*/ 285559 h 571118"/>
                <a:gd name="connsiteX2" fmla="*/ 803243 w 803243"/>
                <a:gd name="connsiteY2" fmla="*/ 0 h 571118"/>
                <a:gd name="connsiteX3" fmla="*/ 0 w 803243"/>
                <a:gd name="connsiteY3" fmla="*/ 0 h 571118"/>
                <a:gd name="connsiteX4" fmla="*/ 0 w 803243"/>
                <a:gd name="connsiteY4" fmla="*/ 571024 h 571118"/>
                <a:gd name="connsiteX5" fmla="*/ 517684 w 803243"/>
                <a:gd name="connsiteY5" fmla="*/ 571024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517684" y="571119"/>
                  </a:moveTo>
                  <a:cubicBezTo>
                    <a:pt x="675418" y="571119"/>
                    <a:pt x="803243" y="443294"/>
                    <a:pt x="803243" y="285559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571024"/>
                  </a:lnTo>
                  <a:lnTo>
                    <a:pt x="517684" y="571024"/>
                  </a:lnTo>
                  <a:close/>
                </a:path>
              </a:pathLst>
            </a:custGeom>
            <a:solidFill>
              <a:srgbClr val="E7E1D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31">
              <a:extLst>
                <a:ext uri="{FF2B5EF4-FFF2-40B4-BE49-F238E27FC236}">
                  <a16:creationId xmlns:a16="http://schemas.microsoft.com/office/drawing/2014/main" id="{1D7FFA80-56C3-4ADD-DF3C-C90E7D530AC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3523487"/>
              <a:ext cx="803243" cy="571119"/>
            </a:xfrm>
            <a:custGeom>
              <a:avLst/>
              <a:gdLst>
                <a:gd name="connsiteX0" fmla="*/ 517684 w 803243"/>
                <a:gd name="connsiteY0" fmla="*/ 571119 h 571119"/>
                <a:gd name="connsiteX1" fmla="*/ 803243 w 803243"/>
                <a:gd name="connsiteY1" fmla="*/ 285559 h 571119"/>
                <a:gd name="connsiteX2" fmla="*/ 803243 w 803243"/>
                <a:gd name="connsiteY2" fmla="*/ 0 h 571119"/>
                <a:gd name="connsiteX3" fmla="*/ 0 w 803243"/>
                <a:gd name="connsiteY3" fmla="*/ 0 h 571119"/>
                <a:gd name="connsiteX4" fmla="*/ 0 w 803243"/>
                <a:gd name="connsiteY4" fmla="*/ 571024 h 571119"/>
                <a:gd name="connsiteX5" fmla="*/ 517684 w 803243"/>
                <a:gd name="connsiteY5" fmla="*/ 571024 h 571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9">
                  <a:moveTo>
                    <a:pt x="517684" y="571119"/>
                  </a:moveTo>
                  <a:cubicBezTo>
                    <a:pt x="675418" y="571119"/>
                    <a:pt x="803243" y="443294"/>
                    <a:pt x="803243" y="285559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571024"/>
                  </a:lnTo>
                  <a:lnTo>
                    <a:pt x="517684" y="57102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32">
              <a:extLst>
                <a:ext uri="{FF2B5EF4-FFF2-40B4-BE49-F238E27FC236}">
                  <a16:creationId xmlns:a16="http://schemas.microsoft.com/office/drawing/2014/main" id="{69FE296A-0031-81BC-6089-2A24FC515C4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7180" y="4666011"/>
              <a:ext cx="803243" cy="571118"/>
            </a:xfrm>
            <a:custGeom>
              <a:avLst/>
              <a:gdLst>
                <a:gd name="connsiteX0" fmla="*/ 285559 w 803243"/>
                <a:gd name="connsiteY0" fmla="*/ 0 h 571118"/>
                <a:gd name="connsiteX1" fmla="*/ 0 w 803243"/>
                <a:gd name="connsiteY1" fmla="*/ 285560 h 571118"/>
                <a:gd name="connsiteX2" fmla="*/ 0 w 803243"/>
                <a:gd name="connsiteY2" fmla="*/ 571119 h 571118"/>
                <a:gd name="connsiteX3" fmla="*/ 803243 w 803243"/>
                <a:gd name="connsiteY3" fmla="*/ 571119 h 571118"/>
                <a:gd name="connsiteX4" fmla="*/ 803243 w 803243"/>
                <a:gd name="connsiteY4" fmla="*/ 95 h 571118"/>
                <a:gd name="connsiteX5" fmla="*/ 285559 w 803243"/>
                <a:gd name="connsiteY5" fmla="*/ 95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285559" y="0"/>
                  </a:moveTo>
                  <a:cubicBezTo>
                    <a:pt x="127825" y="0"/>
                    <a:pt x="0" y="127826"/>
                    <a:pt x="0" y="285560"/>
                  </a:cubicBezTo>
                  <a:lnTo>
                    <a:pt x="0" y="571119"/>
                  </a:lnTo>
                  <a:lnTo>
                    <a:pt x="803243" y="571119"/>
                  </a:lnTo>
                  <a:lnTo>
                    <a:pt x="803243" y="95"/>
                  </a:lnTo>
                  <a:lnTo>
                    <a:pt x="285559" y="95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33">
              <a:extLst>
                <a:ext uri="{FF2B5EF4-FFF2-40B4-BE49-F238E27FC236}">
                  <a16:creationId xmlns:a16="http://schemas.microsoft.com/office/drawing/2014/main" id="{004E38EF-08B8-7AAB-45C8-0F4D1AAC55F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40518" y="4666011"/>
              <a:ext cx="803243" cy="571118"/>
            </a:xfrm>
            <a:custGeom>
              <a:avLst/>
              <a:gdLst>
                <a:gd name="connsiteX0" fmla="*/ 517684 w 803243"/>
                <a:gd name="connsiteY0" fmla="*/ 0 h 571118"/>
                <a:gd name="connsiteX1" fmla="*/ 803243 w 803243"/>
                <a:gd name="connsiteY1" fmla="*/ 285560 h 571118"/>
                <a:gd name="connsiteX2" fmla="*/ 803243 w 803243"/>
                <a:gd name="connsiteY2" fmla="*/ 571119 h 571118"/>
                <a:gd name="connsiteX3" fmla="*/ 0 w 803243"/>
                <a:gd name="connsiteY3" fmla="*/ 571119 h 571118"/>
                <a:gd name="connsiteX4" fmla="*/ 0 w 803243"/>
                <a:gd name="connsiteY4" fmla="*/ 95 h 571118"/>
                <a:gd name="connsiteX5" fmla="*/ 517684 w 803243"/>
                <a:gd name="connsiteY5" fmla="*/ 95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517684" y="0"/>
                  </a:moveTo>
                  <a:cubicBezTo>
                    <a:pt x="675418" y="0"/>
                    <a:pt x="803243" y="127826"/>
                    <a:pt x="803243" y="285560"/>
                  </a:cubicBezTo>
                  <a:lnTo>
                    <a:pt x="803243" y="571119"/>
                  </a:lnTo>
                  <a:lnTo>
                    <a:pt x="0" y="571119"/>
                  </a:lnTo>
                  <a:lnTo>
                    <a:pt x="0" y="95"/>
                  </a:lnTo>
                  <a:lnTo>
                    <a:pt x="517684" y="95"/>
                  </a:lnTo>
                  <a:close/>
                </a:path>
              </a:pathLst>
            </a:custGeom>
            <a:solidFill>
              <a:srgbClr val="E7E1D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34">
              <a:extLst>
                <a:ext uri="{FF2B5EF4-FFF2-40B4-BE49-F238E27FC236}">
                  <a16:creationId xmlns:a16="http://schemas.microsoft.com/office/drawing/2014/main" id="{1C775D9D-4C6A-8975-C972-8816C73BDE2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2381154"/>
              <a:ext cx="803243" cy="1142142"/>
            </a:xfrm>
            <a:custGeom>
              <a:avLst/>
              <a:gdLst>
                <a:gd name="connsiteX0" fmla="*/ 479203 w 803243"/>
                <a:gd name="connsiteY0" fmla="*/ 0 h 1142142"/>
                <a:gd name="connsiteX1" fmla="*/ 803243 w 803243"/>
                <a:gd name="connsiteY1" fmla="*/ 324041 h 1142142"/>
                <a:gd name="connsiteX2" fmla="*/ 803243 w 803243"/>
                <a:gd name="connsiteY2" fmla="*/ 1142143 h 1142142"/>
                <a:gd name="connsiteX3" fmla="*/ 0 w 803243"/>
                <a:gd name="connsiteY3" fmla="*/ 1142143 h 1142142"/>
                <a:gd name="connsiteX4" fmla="*/ 0 w 803243"/>
                <a:gd name="connsiteY4" fmla="*/ 0 h 1142142"/>
                <a:gd name="connsiteX5" fmla="*/ 479203 w 803243"/>
                <a:gd name="connsiteY5" fmla="*/ 0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0"/>
                  </a:moveTo>
                  <a:cubicBezTo>
                    <a:pt x="658178" y="0"/>
                    <a:pt x="803243" y="145066"/>
                    <a:pt x="803243" y="324041"/>
                  </a:cubicBezTo>
                  <a:lnTo>
                    <a:pt x="803243" y="1142143"/>
                  </a:lnTo>
                  <a:lnTo>
                    <a:pt x="0" y="1142143"/>
                  </a:lnTo>
                  <a:lnTo>
                    <a:pt x="0" y="0"/>
                  </a:lnTo>
                  <a:lnTo>
                    <a:pt x="479203" y="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35">
              <a:extLst>
                <a:ext uri="{FF2B5EF4-FFF2-40B4-BE49-F238E27FC236}">
                  <a16:creationId xmlns:a16="http://schemas.microsoft.com/office/drawing/2014/main" id="{D75E7932-0FB6-64F2-B35F-AABC08F908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7275" y="3523487"/>
              <a:ext cx="803243" cy="1142142"/>
            </a:xfrm>
            <a:custGeom>
              <a:avLst/>
              <a:gdLst>
                <a:gd name="connsiteX0" fmla="*/ 479203 w 803243"/>
                <a:gd name="connsiteY0" fmla="*/ 1142143 h 1142142"/>
                <a:gd name="connsiteX1" fmla="*/ 803243 w 803243"/>
                <a:gd name="connsiteY1" fmla="*/ 818102 h 1142142"/>
                <a:gd name="connsiteX2" fmla="*/ 803243 w 803243"/>
                <a:gd name="connsiteY2" fmla="*/ 0 h 1142142"/>
                <a:gd name="connsiteX3" fmla="*/ 0 w 803243"/>
                <a:gd name="connsiteY3" fmla="*/ 0 h 1142142"/>
                <a:gd name="connsiteX4" fmla="*/ 0 w 803243"/>
                <a:gd name="connsiteY4" fmla="*/ 1142143 h 1142142"/>
                <a:gd name="connsiteX5" fmla="*/ 479298 w 803243"/>
                <a:gd name="connsiteY5" fmla="*/ 1142143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1142143"/>
                  </a:moveTo>
                  <a:cubicBezTo>
                    <a:pt x="658178" y="1142143"/>
                    <a:pt x="803243" y="997077"/>
                    <a:pt x="803243" y="818102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1142143"/>
                  </a:lnTo>
                  <a:lnTo>
                    <a:pt x="479298" y="1142143"/>
                  </a:lnTo>
                  <a:close/>
                </a:path>
              </a:pathLst>
            </a:custGeom>
            <a:solidFill>
              <a:srgbClr val="E7E1D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36">
              <a:extLst>
                <a:ext uri="{FF2B5EF4-FFF2-40B4-BE49-F238E27FC236}">
                  <a16:creationId xmlns:a16="http://schemas.microsoft.com/office/drawing/2014/main" id="{57FB1F63-CCE2-273B-C40B-56152D202E6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4094892"/>
              <a:ext cx="803243" cy="1142142"/>
            </a:xfrm>
            <a:custGeom>
              <a:avLst/>
              <a:gdLst>
                <a:gd name="connsiteX0" fmla="*/ 479203 w 803243"/>
                <a:gd name="connsiteY0" fmla="*/ 1142143 h 1142142"/>
                <a:gd name="connsiteX1" fmla="*/ 803243 w 803243"/>
                <a:gd name="connsiteY1" fmla="*/ 818102 h 1142142"/>
                <a:gd name="connsiteX2" fmla="*/ 803243 w 803243"/>
                <a:gd name="connsiteY2" fmla="*/ 0 h 1142142"/>
                <a:gd name="connsiteX3" fmla="*/ 0 w 803243"/>
                <a:gd name="connsiteY3" fmla="*/ 0 h 1142142"/>
                <a:gd name="connsiteX4" fmla="*/ 0 w 803243"/>
                <a:gd name="connsiteY4" fmla="*/ 1142143 h 1142142"/>
                <a:gd name="connsiteX5" fmla="*/ 479203 w 803243"/>
                <a:gd name="connsiteY5" fmla="*/ 1142143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1142143"/>
                  </a:moveTo>
                  <a:cubicBezTo>
                    <a:pt x="658178" y="1142143"/>
                    <a:pt x="803243" y="997077"/>
                    <a:pt x="803243" y="818102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1142143"/>
                  </a:lnTo>
                  <a:lnTo>
                    <a:pt x="479203" y="114214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37">
              <a:extLst>
                <a:ext uri="{FF2B5EF4-FFF2-40B4-BE49-F238E27FC236}">
                  <a16:creationId xmlns:a16="http://schemas.microsoft.com/office/drawing/2014/main" id="{014EC904-A4EA-3DEA-B024-5DC5F02EED0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40423" y="3523583"/>
              <a:ext cx="803243" cy="1142142"/>
            </a:xfrm>
            <a:custGeom>
              <a:avLst/>
              <a:gdLst>
                <a:gd name="connsiteX0" fmla="*/ 324040 w 803243"/>
                <a:gd name="connsiteY0" fmla="*/ 0 h 1142142"/>
                <a:gd name="connsiteX1" fmla="*/ 0 w 803243"/>
                <a:gd name="connsiteY1" fmla="*/ 324041 h 1142142"/>
                <a:gd name="connsiteX2" fmla="*/ 0 w 803243"/>
                <a:gd name="connsiteY2" fmla="*/ 1142143 h 1142142"/>
                <a:gd name="connsiteX3" fmla="*/ 803243 w 803243"/>
                <a:gd name="connsiteY3" fmla="*/ 1142143 h 1142142"/>
                <a:gd name="connsiteX4" fmla="*/ 803243 w 803243"/>
                <a:gd name="connsiteY4" fmla="*/ 0 h 1142142"/>
                <a:gd name="connsiteX5" fmla="*/ 324040 w 803243"/>
                <a:gd name="connsiteY5" fmla="*/ 0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324040" y="0"/>
                  </a:moveTo>
                  <a:cubicBezTo>
                    <a:pt x="145066" y="0"/>
                    <a:pt x="0" y="145066"/>
                    <a:pt x="0" y="324041"/>
                  </a:cubicBezTo>
                  <a:lnTo>
                    <a:pt x="0" y="1142143"/>
                  </a:lnTo>
                  <a:lnTo>
                    <a:pt x="803243" y="1142143"/>
                  </a:lnTo>
                  <a:lnTo>
                    <a:pt x="803243" y="0"/>
                  </a:lnTo>
                  <a:lnTo>
                    <a:pt x="324040" y="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38">
              <a:extLst>
                <a:ext uri="{FF2B5EF4-FFF2-40B4-BE49-F238E27FC236}">
                  <a16:creationId xmlns:a16="http://schemas.microsoft.com/office/drawing/2014/main" id="{2D575801-093F-FE1B-1D2F-A91174798E5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7180" y="1810416"/>
              <a:ext cx="1606486" cy="1713166"/>
            </a:xfrm>
            <a:custGeom>
              <a:avLst/>
              <a:gdLst>
                <a:gd name="connsiteX0" fmla="*/ 324040 w 1606486"/>
                <a:gd name="connsiteY0" fmla="*/ 1713166 h 1713166"/>
                <a:gd name="connsiteX1" fmla="*/ 0 w 1606486"/>
                <a:gd name="connsiteY1" fmla="*/ 1389126 h 1713166"/>
                <a:gd name="connsiteX2" fmla="*/ 0 w 1606486"/>
                <a:gd name="connsiteY2" fmla="*/ 0 h 1713166"/>
                <a:gd name="connsiteX3" fmla="*/ 1606487 w 1606486"/>
                <a:gd name="connsiteY3" fmla="*/ 0 h 1713166"/>
                <a:gd name="connsiteX4" fmla="*/ 1606487 w 1606486"/>
                <a:gd name="connsiteY4" fmla="*/ 1713166 h 1713166"/>
                <a:gd name="connsiteX5" fmla="*/ 324040 w 1606486"/>
                <a:gd name="connsiteY5" fmla="*/ 1713166 h 1713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486" h="1713166">
                  <a:moveTo>
                    <a:pt x="324040" y="1713166"/>
                  </a:moveTo>
                  <a:cubicBezTo>
                    <a:pt x="145066" y="1713166"/>
                    <a:pt x="0" y="1568101"/>
                    <a:pt x="0" y="1389126"/>
                  </a:cubicBezTo>
                  <a:lnTo>
                    <a:pt x="0" y="0"/>
                  </a:lnTo>
                  <a:lnTo>
                    <a:pt x="1606487" y="0"/>
                  </a:lnTo>
                  <a:lnTo>
                    <a:pt x="1606487" y="1713166"/>
                  </a:lnTo>
                  <a:lnTo>
                    <a:pt x="324040" y="171316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287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med bild - utan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539" y="1152048"/>
            <a:ext cx="5737196" cy="2387600"/>
          </a:xfrm>
        </p:spPr>
        <p:txBody>
          <a:bodyPr anchor="b"/>
          <a:lstStyle>
            <a:lvl1pPr algn="l">
              <a:lnSpc>
                <a:spcPct val="110000"/>
              </a:lnSpc>
              <a:defRPr sz="3500"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92514" y="3683107"/>
            <a:ext cx="5737196" cy="1683433"/>
          </a:xfrm>
        </p:spPr>
        <p:txBody>
          <a:bodyPr/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för att lägga till underrubrik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A71F2BA-C943-46F6-00FD-63E44941990B}"/>
              </a:ext>
            </a:extLst>
          </p:cNvPr>
          <p:cNvSpPr txBox="1"/>
          <p:nvPr userDrawn="1"/>
        </p:nvSpPr>
        <p:spPr>
          <a:xfrm>
            <a:off x="704895" y="6466008"/>
            <a:ext cx="69528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>
                <a:solidFill>
                  <a:schemeClr val="bg1"/>
                </a:solidFill>
              </a:rPr>
              <a:t>TEst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4CBFC51-E299-C1C6-C259-2EC78776D97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9E49B6E-96DA-4186-8F39-3AB022B7993C}" type="datetime1">
              <a:rPr lang="sv-SE" smtClean="0"/>
              <a:t>2024-09-30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AF13055-4269-7909-D2F6-610F622CD5B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2ACE7E74-CDF2-8E7F-0785-3738B875A2C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945549" y="386435"/>
            <a:ext cx="2855885" cy="3045534"/>
          </a:xfrm>
          <a:custGeom>
            <a:avLst/>
            <a:gdLst>
              <a:gd name="connsiteX0" fmla="*/ 0 w 2855885"/>
              <a:gd name="connsiteY0" fmla="*/ 0 h 3045534"/>
              <a:gd name="connsiteX1" fmla="*/ 2855885 w 2855885"/>
              <a:gd name="connsiteY1" fmla="*/ 0 h 3045534"/>
              <a:gd name="connsiteX2" fmla="*/ 2855885 w 2855885"/>
              <a:gd name="connsiteY2" fmla="*/ 3045534 h 3045534"/>
              <a:gd name="connsiteX3" fmla="*/ 576053 w 2855885"/>
              <a:gd name="connsiteY3" fmla="*/ 3045534 h 3045534"/>
              <a:gd name="connsiteX4" fmla="*/ 0 w 2855885"/>
              <a:gd name="connsiteY4" fmla="*/ 2469481 h 3045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5885" h="3045534">
                <a:moveTo>
                  <a:pt x="0" y="0"/>
                </a:moveTo>
                <a:lnTo>
                  <a:pt x="2855885" y="0"/>
                </a:lnTo>
                <a:lnTo>
                  <a:pt x="2855885" y="3045534"/>
                </a:lnTo>
                <a:lnTo>
                  <a:pt x="576053" y="3045534"/>
                </a:lnTo>
                <a:cubicBezTo>
                  <a:pt x="257887" y="3045534"/>
                  <a:pt x="0" y="2787649"/>
                  <a:pt x="0" y="2469481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" name="Freeform: Shape 32">
            <a:extLst>
              <a:ext uri="{FF2B5EF4-FFF2-40B4-BE49-F238E27FC236}">
                <a16:creationId xmlns:a16="http://schemas.microsoft.com/office/drawing/2014/main" id="{FCA1630E-4FA1-813B-6FB5-6B8EA29DFC23}"/>
              </a:ext>
            </a:extLst>
          </p:cNvPr>
          <p:cNvSpPr>
            <a:spLocks noChangeAspect="1"/>
          </p:cNvSpPr>
          <p:nvPr userDrawn="1"/>
        </p:nvSpPr>
        <p:spPr>
          <a:xfrm>
            <a:off x="7517605" y="385758"/>
            <a:ext cx="1427943" cy="1015289"/>
          </a:xfrm>
          <a:custGeom>
            <a:avLst/>
            <a:gdLst>
              <a:gd name="connsiteX0" fmla="*/ 517684 w 803243"/>
              <a:gd name="connsiteY0" fmla="*/ 571119 h 571118"/>
              <a:gd name="connsiteX1" fmla="*/ 803243 w 803243"/>
              <a:gd name="connsiteY1" fmla="*/ 285559 h 571118"/>
              <a:gd name="connsiteX2" fmla="*/ 803243 w 803243"/>
              <a:gd name="connsiteY2" fmla="*/ 0 h 571118"/>
              <a:gd name="connsiteX3" fmla="*/ 0 w 803243"/>
              <a:gd name="connsiteY3" fmla="*/ 0 h 571118"/>
              <a:gd name="connsiteX4" fmla="*/ 0 w 803243"/>
              <a:gd name="connsiteY4" fmla="*/ 571024 h 571118"/>
              <a:gd name="connsiteX5" fmla="*/ 517684 w 803243"/>
              <a:gd name="connsiteY5" fmla="*/ 571024 h 57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8">
                <a:moveTo>
                  <a:pt x="517684" y="571119"/>
                </a:moveTo>
                <a:cubicBezTo>
                  <a:pt x="675418" y="571119"/>
                  <a:pt x="803243" y="443294"/>
                  <a:pt x="803243" y="285559"/>
                </a:cubicBezTo>
                <a:lnTo>
                  <a:pt x="803243" y="0"/>
                </a:lnTo>
                <a:lnTo>
                  <a:pt x="0" y="0"/>
                </a:lnTo>
                <a:lnTo>
                  <a:pt x="0" y="571024"/>
                </a:lnTo>
                <a:lnTo>
                  <a:pt x="517684" y="571024"/>
                </a:lnTo>
                <a:close/>
              </a:path>
            </a:pathLst>
          </a:custGeom>
          <a:solidFill>
            <a:srgbClr val="E7E1D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33">
            <a:extLst>
              <a:ext uri="{FF2B5EF4-FFF2-40B4-BE49-F238E27FC236}">
                <a16:creationId xmlns:a16="http://schemas.microsoft.com/office/drawing/2014/main" id="{2B03F9E4-CBF3-3FAD-7A8C-30005A1801FA}"/>
              </a:ext>
            </a:extLst>
          </p:cNvPr>
          <p:cNvSpPr>
            <a:spLocks noChangeAspect="1"/>
          </p:cNvSpPr>
          <p:nvPr userDrawn="1"/>
        </p:nvSpPr>
        <p:spPr>
          <a:xfrm>
            <a:off x="7517605" y="3431800"/>
            <a:ext cx="1427943" cy="1015291"/>
          </a:xfrm>
          <a:custGeom>
            <a:avLst/>
            <a:gdLst>
              <a:gd name="connsiteX0" fmla="*/ 517684 w 803243"/>
              <a:gd name="connsiteY0" fmla="*/ 571119 h 571119"/>
              <a:gd name="connsiteX1" fmla="*/ 803243 w 803243"/>
              <a:gd name="connsiteY1" fmla="*/ 285559 h 571119"/>
              <a:gd name="connsiteX2" fmla="*/ 803243 w 803243"/>
              <a:gd name="connsiteY2" fmla="*/ 0 h 571119"/>
              <a:gd name="connsiteX3" fmla="*/ 0 w 803243"/>
              <a:gd name="connsiteY3" fmla="*/ 0 h 571119"/>
              <a:gd name="connsiteX4" fmla="*/ 0 w 803243"/>
              <a:gd name="connsiteY4" fmla="*/ 571024 h 571119"/>
              <a:gd name="connsiteX5" fmla="*/ 517684 w 803243"/>
              <a:gd name="connsiteY5" fmla="*/ 571024 h 571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9">
                <a:moveTo>
                  <a:pt x="517684" y="571119"/>
                </a:moveTo>
                <a:cubicBezTo>
                  <a:pt x="675418" y="571119"/>
                  <a:pt x="803243" y="443294"/>
                  <a:pt x="803243" y="285559"/>
                </a:cubicBezTo>
                <a:lnTo>
                  <a:pt x="803243" y="0"/>
                </a:lnTo>
                <a:lnTo>
                  <a:pt x="0" y="0"/>
                </a:lnTo>
                <a:lnTo>
                  <a:pt x="0" y="571024"/>
                </a:lnTo>
                <a:lnTo>
                  <a:pt x="517684" y="571024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: Shape 34">
            <a:extLst>
              <a:ext uri="{FF2B5EF4-FFF2-40B4-BE49-F238E27FC236}">
                <a16:creationId xmlns:a16="http://schemas.microsoft.com/office/drawing/2014/main" id="{DAB90BBB-7589-BC25-6C27-BE15CF7BF058}"/>
              </a:ext>
            </a:extLst>
          </p:cNvPr>
          <p:cNvSpPr>
            <a:spLocks noChangeAspect="1"/>
          </p:cNvSpPr>
          <p:nvPr userDrawn="1"/>
        </p:nvSpPr>
        <p:spPr>
          <a:xfrm>
            <a:off x="8945548" y="5462891"/>
            <a:ext cx="1427943" cy="1015289"/>
          </a:xfrm>
          <a:custGeom>
            <a:avLst/>
            <a:gdLst>
              <a:gd name="connsiteX0" fmla="*/ 285559 w 803243"/>
              <a:gd name="connsiteY0" fmla="*/ 0 h 571118"/>
              <a:gd name="connsiteX1" fmla="*/ 0 w 803243"/>
              <a:gd name="connsiteY1" fmla="*/ 285560 h 571118"/>
              <a:gd name="connsiteX2" fmla="*/ 0 w 803243"/>
              <a:gd name="connsiteY2" fmla="*/ 571119 h 571118"/>
              <a:gd name="connsiteX3" fmla="*/ 803243 w 803243"/>
              <a:gd name="connsiteY3" fmla="*/ 571119 h 571118"/>
              <a:gd name="connsiteX4" fmla="*/ 803243 w 803243"/>
              <a:gd name="connsiteY4" fmla="*/ 95 h 571118"/>
              <a:gd name="connsiteX5" fmla="*/ 285559 w 803243"/>
              <a:gd name="connsiteY5" fmla="*/ 95 h 57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8">
                <a:moveTo>
                  <a:pt x="285559" y="0"/>
                </a:moveTo>
                <a:cubicBezTo>
                  <a:pt x="127825" y="0"/>
                  <a:pt x="0" y="127826"/>
                  <a:pt x="0" y="285560"/>
                </a:cubicBezTo>
                <a:lnTo>
                  <a:pt x="0" y="571119"/>
                </a:lnTo>
                <a:lnTo>
                  <a:pt x="803243" y="571119"/>
                </a:lnTo>
                <a:lnTo>
                  <a:pt x="803243" y="95"/>
                </a:lnTo>
                <a:lnTo>
                  <a:pt x="285559" y="95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: Shape 35">
            <a:extLst>
              <a:ext uri="{FF2B5EF4-FFF2-40B4-BE49-F238E27FC236}">
                <a16:creationId xmlns:a16="http://schemas.microsoft.com/office/drawing/2014/main" id="{820856E7-20FE-6D95-61A0-CC38B82FEDE0}"/>
              </a:ext>
            </a:extLst>
          </p:cNvPr>
          <p:cNvSpPr>
            <a:spLocks noChangeAspect="1"/>
          </p:cNvSpPr>
          <p:nvPr userDrawn="1"/>
        </p:nvSpPr>
        <p:spPr>
          <a:xfrm>
            <a:off x="10373660" y="5462891"/>
            <a:ext cx="1427943" cy="1015289"/>
          </a:xfrm>
          <a:custGeom>
            <a:avLst/>
            <a:gdLst>
              <a:gd name="connsiteX0" fmla="*/ 517684 w 803243"/>
              <a:gd name="connsiteY0" fmla="*/ 0 h 571118"/>
              <a:gd name="connsiteX1" fmla="*/ 803243 w 803243"/>
              <a:gd name="connsiteY1" fmla="*/ 285560 h 571118"/>
              <a:gd name="connsiteX2" fmla="*/ 803243 w 803243"/>
              <a:gd name="connsiteY2" fmla="*/ 571119 h 571118"/>
              <a:gd name="connsiteX3" fmla="*/ 0 w 803243"/>
              <a:gd name="connsiteY3" fmla="*/ 571119 h 571118"/>
              <a:gd name="connsiteX4" fmla="*/ 0 w 803243"/>
              <a:gd name="connsiteY4" fmla="*/ 95 h 571118"/>
              <a:gd name="connsiteX5" fmla="*/ 517684 w 803243"/>
              <a:gd name="connsiteY5" fmla="*/ 95 h 57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8">
                <a:moveTo>
                  <a:pt x="517684" y="0"/>
                </a:moveTo>
                <a:cubicBezTo>
                  <a:pt x="675418" y="0"/>
                  <a:pt x="803243" y="127826"/>
                  <a:pt x="803243" y="285560"/>
                </a:cubicBezTo>
                <a:lnTo>
                  <a:pt x="803243" y="571119"/>
                </a:lnTo>
                <a:lnTo>
                  <a:pt x="0" y="571119"/>
                </a:lnTo>
                <a:lnTo>
                  <a:pt x="0" y="95"/>
                </a:lnTo>
                <a:lnTo>
                  <a:pt x="517684" y="95"/>
                </a:lnTo>
                <a:close/>
              </a:path>
            </a:pathLst>
          </a:custGeom>
          <a:solidFill>
            <a:srgbClr val="E7E1D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36">
            <a:extLst>
              <a:ext uri="{FF2B5EF4-FFF2-40B4-BE49-F238E27FC236}">
                <a16:creationId xmlns:a16="http://schemas.microsoft.com/office/drawing/2014/main" id="{125799E2-37F2-0C3F-51A3-D071A013E705}"/>
              </a:ext>
            </a:extLst>
          </p:cNvPr>
          <p:cNvSpPr>
            <a:spLocks noChangeAspect="1"/>
          </p:cNvSpPr>
          <p:nvPr userDrawn="1"/>
        </p:nvSpPr>
        <p:spPr>
          <a:xfrm>
            <a:off x="7517605" y="1401049"/>
            <a:ext cx="1427943" cy="2030411"/>
          </a:xfrm>
          <a:custGeom>
            <a:avLst/>
            <a:gdLst>
              <a:gd name="connsiteX0" fmla="*/ 479203 w 803243"/>
              <a:gd name="connsiteY0" fmla="*/ 0 h 1142142"/>
              <a:gd name="connsiteX1" fmla="*/ 803243 w 803243"/>
              <a:gd name="connsiteY1" fmla="*/ 324041 h 1142142"/>
              <a:gd name="connsiteX2" fmla="*/ 803243 w 803243"/>
              <a:gd name="connsiteY2" fmla="*/ 1142143 h 1142142"/>
              <a:gd name="connsiteX3" fmla="*/ 0 w 803243"/>
              <a:gd name="connsiteY3" fmla="*/ 1142143 h 1142142"/>
              <a:gd name="connsiteX4" fmla="*/ 0 w 803243"/>
              <a:gd name="connsiteY4" fmla="*/ 0 h 1142142"/>
              <a:gd name="connsiteX5" fmla="*/ 479203 w 803243"/>
              <a:gd name="connsiteY5" fmla="*/ 0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479203" y="0"/>
                </a:moveTo>
                <a:cubicBezTo>
                  <a:pt x="658178" y="0"/>
                  <a:pt x="803243" y="145066"/>
                  <a:pt x="803243" y="324041"/>
                </a:cubicBezTo>
                <a:lnTo>
                  <a:pt x="803243" y="1142143"/>
                </a:lnTo>
                <a:lnTo>
                  <a:pt x="0" y="1142143"/>
                </a:lnTo>
                <a:lnTo>
                  <a:pt x="0" y="0"/>
                </a:lnTo>
                <a:lnTo>
                  <a:pt x="479203" y="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37">
            <a:extLst>
              <a:ext uri="{FF2B5EF4-FFF2-40B4-BE49-F238E27FC236}">
                <a16:creationId xmlns:a16="http://schemas.microsoft.com/office/drawing/2014/main" id="{6EEA36D4-6C11-D52A-A47F-18E40D0C6847}"/>
              </a:ext>
            </a:extLst>
          </p:cNvPr>
          <p:cNvSpPr>
            <a:spLocks noChangeAspect="1"/>
          </p:cNvSpPr>
          <p:nvPr userDrawn="1"/>
        </p:nvSpPr>
        <p:spPr>
          <a:xfrm>
            <a:off x="8945717" y="3431800"/>
            <a:ext cx="1427943" cy="2030411"/>
          </a:xfrm>
          <a:custGeom>
            <a:avLst/>
            <a:gdLst>
              <a:gd name="connsiteX0" fmla="*/ 479203 w 803243"/>
              <a:gd name="connsiteY0" fmla="*/ 1142143 h 1142142"/>
              <a:gd name="connsiteX1" fmla="*/ 803243 w 803243"/>
              <a:gd name="connsiteY1" fmla="*/ 818102 h 1142142"/>
              <a:gd name="connsiteX2" fmla="*/ 803243 w 803243"/>
              <a:gd name="connsiteY2" fmla="*/ 0 h 1142142"/>
              <a:gd name="connsiteX3" fmla="*/ 0 w 803243"/>
              <a:gd name="connsiteY3" fmla="*/ 0 h 1142142"/>
              <a:gd name="connsiteX4" fmla="*/ 0 w 803243"/>
              <a:gd name="connsiteY4" fmla="*/ 1142143 h 1142142"/>
              <a:gd name="connsiteX5" fmla="*/ 479298 w 803243"/>
              <a:gd name="connsiteY5" fmla="*/ 1142143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479203" y="1142143"/>
                </a:moveTo>
                <a:cubicBezTo>
                  <a:pt x="658178" y="1142143"/>
                  <a:pt x="803243" y="997077"/>
                  <a:pt x="803243" y="818102"/>
                </a:cubicBezTo>
                <a:lnTo>
                  <a:pt x="803243" y="0"/>
                </a:lnTo>
                <a:lnTo>
                  <a:pt x="0" y="0"/>
                </a:lnTo>
                <a:lnTo>
                  <a:pt x="0" y="1142143"/>
                </a:lnTo>
                <a:lnTo>
                  <a:pt x="479298" y="1142143"/>
                </a:lnTo>
                <a:close/>
              </a:path>
            </a:pathLst>
          </a:custGeom>
          <a:solidFill>
            <a:srgbClr val="E7E1D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38">
            <a:extLst>
              <a:ext uri="{FF2B5EF4-FFF2-40B4-BE49-F238E27FC236}">
                <a16:creationId xmlns:a16="http://schemas.microsoft.com/office/drawing/2014/main" id="{5C5F6E48-4C0B-4D2B-818B-1BE457F59527}"/>
              </a:ext>
            </a:extLst>
          </p:cNvPr>
          <p:cNvSpPr>
            <a:spLocks noChangeAspect="1"/>
          </p:cNvSpPr>
          <p:nvPr userDrawn="1"/>
        </p:nvSpPr>
        <p:spPr>
          <a:xfrm>
            <a:off x="7517605" y="4447600"/>
            <a:ext cx="1427943" cy="2030411"/>
          </a:xfrm>
          <a:custGeom>
            <a:avLst/>
            <a:gdLst>
              <a:gd name="connsiteX0" fmla="*/ 479203 w 803243"/>
              <a:gd name="connsiteY0" fmla="*/ 1142143 h 1142142"/>
              <a:gd name="connsiteX1" fmla="*/ 803243 w 803243"/>
              <a:gd name="connsiteY1" fmla="*/ 818102 h 1142142"/>
              <a:gd name="connsiteX2" fmla="*/ 803243 w 803243"/>
              <a:gd name="connsiteY2" fmla="*/ 0 h 1142142"/>
              <a:gd name="connsiteX3" fmla="*/ 0 w 803243"/>
              <a:gd name="connsiteY3" fmla="*/ 0 h 1142142"/>
              <a:gd name="connsiteX4" fmla="*/ 0 w 803243"/>
              <a:gd name="connsiteY4" fmla="*/ 1142143 h 1142142"/>
              <a:gd name="connsiteX5" fmla="*/ 479203 w 803243"/>
              <a:gd name="connsiteY5" fmla="*/ 1142143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479203" y="1142143"/>
                </a:moveTo>
                <a:cubicBezTo>
                  <a:pt x="658178" y="1142143"/>
                  <a:pt x="803243" y="997077"/>
                  <a:pt x="803243" y="818102"/>
                </a:cubicBezTo>
                <a:lnTo>
                  <a:pt x="803243" y="0"/>
                </a:lnTo>
                <a:lnTo>
                  <a:pt x="0" y="0"/>
                </a:lnTo>
                <a:lnTo>
                  <a:pt x="0" y="1142143"/>
                </a:lnTo>
                <a:lnTo>
                  <a:pt x="479203" y="1142143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39">
            <a:extLst>
              <a:ext uri="{FF2B5EF4-FFF2-40B4-BE49-F238E27FC236}">
                <a16:creationId xmlns:a16="http://schemas.microsoft.com/office/drawing/2014/main" id="{F0242E9B-645C-96CC-D772-EBBC66A77DC7}"/>
              </a:ext>
            </a:extLst>
          </p:cNvPr>
          <p:cNvSpPr>
            <a:spLocks noChangeAspect="1"/>
          </p:cNvSpPr>
          <p:nvPr userDrawn="1"/>
        </p:nvSpPr>
        <p:spPr>
          <a:xfrm>
            <a:off x="10373491" y="3431971"/>
            <a:ext cx="1427943" cy="2030411"/>
          </a:xfrm>
          <a:custGeom>
            <a:avLst/>
            <a:gdLst>
              <a:gd name="connsiteX0" fmla="*/ 324040 w 803243"/>
              <a:gd name="connsiteY0" fmla="*/ 0 h 1142142"/>
              <a:gd name="connsiteX1" fmla="*/ 0 w 803243"/>
              <a:gd name="connsiteY1" fmla="*/ 324041 h 1142142"/>
              <a:gd name="connsiteX2" fmla="*/ 0 w 803243"/>
              <a:gd name="connsiteY2" fmla="*/ 1142143 h 1142142"/>
              <a:gd name="connsiteX3" fmla="*/ 803243 w 803243"/>
              <a:gd name="connsiteY3" fmla="*/ 1142143 h 1142142"/>
              <a:gd name="connsiteX4" fmla="*/ 803243 w 803243"/>
              <a:gd name="connsiteY4" fmla="*/ 0 h 1142142"/>
              <a:gd name="connsiteX5" fmla="*/ 324040 w 803243"/>
              <a:gd name="connsiteY5" fmla="*/ 0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324040" y="0"/>
                </a:moveTo>
                <a:cubicBezTo>
                  <a:pt x="145066" y="0"/>
                  <a:pt x="0" y="145066"/>
                  <a:pt x="0" y="324041"/>
                </a:cubicBezTo>
                <a:lnTo>
                  <a:pt x="0" y="1142143"/>
                </a:lnTo>
                <a:lnTo>
                  <a:pt x="803243" y="1142143"/>
                </a:lnTo>
                <a:lnTo>
                  <a:pt x="803243" y="0"/>
                </a:lnTo>
                <a:lnTo>
                  <a:pt x="324040" y="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89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2741" y="722216"/>
            <a:ext cx="8840276" cy="1147224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14" name="Platshållare för innehåll 13">
            <a:extLst>
              <a:ext uri="{FF2B5EF4-FFF2-40B4-BE49-F238E27FC236}">
                <a16:creationId xmlns:a16="http://schemas.microsoft.com/office/drawing/2014/main" id="{A9936CC4-BC31-7B4D-38E0-EC836B72C57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94080" y="2113722"/>
            <a:ext cx="8848937" cy="331152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168E8F4-CCAB-9D62-770E-18594C9FC9F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4EC4B8-68CD-44A3-B172-19A87347D395}" type="datetime1">
              <a:rPr lang="sv-SE" smtClean="0"/>
              <a:t>2024-09-30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61B6ECD-BDF0-7F15-B856-12CA1DBAC08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grpSp>
        <p:nvGrpSpPr>
          <p:cNvPr id="4" name="Graphic 4">
            <a:extLst>
              <a:ext uri="{FF2B5EF4-FFF2-40B4-BE49-F238E27FC236}">
                <a16:creationId xmlns:a16="http://schemas.microsoft.com/office/drawing/2014/main" id="{5C417587-585B-3553-7B4B-03B7FC05F2F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0373521" y="393108"/>
            <a:ext cx="1427973" cy="6091200"/>
            <a:chOff x="10371140" y="380999"/>
            <a:chExt cx="1439144" cy="6138849"/>
          </a:xfrm>
        </p:grpSpPr>
        <p:sp>
          <p:nvSpPr>
            <p:cNvPr id="5" name="Freeform: Shape 14">
              <a:extLst>
                <a:ext uri="{FF2B5EF4-FFF2-40B4-BE49-F238E27FC236}">
                  <a16:creationId xmlns:a16="http://schemas.microsoft.com/office/drawing/2014/main" id="{B0344151-8CCE-0681-53A0-38C6286C450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371140" y="380999"/>
              <a:ext cx="1439144" cy="1023084"/>
            </a:xfrm>
            <a:custGeom>
              <a:avLst/>
              <a:gdLst>
                <a:gd name="connsiteX0" fmla="*/ 511628 w 1439144"/>
                <a:gd name="connsiteY0" fmla="*/ 1023085 h 1023084"/>
                <a:gd name="connsiteX1" fmla="*/ 0 w 1439144"/>
                <a:gd name="connsiteY1" fmla="*/ 511628 h 1023084"/>
                <a:gd name="connsiteX2" fmla="*/ 0 w 1439144"/>
                <a:gd name="connsiteY2" fmla="*/ 0 h 1023084"/>
                <a:gd name="connsiteX3" fmla="*/ 1439145 w 1439144"/>
                <a:gd name="connsiteY3" fmla="*/ 0 h 1023084"/>
                <a:gd name="connsiteX4" fmla="*/ 1439145 w 1439144"/>
                <a:gd name="connsiteY4" fmla="*/ 1023085 h 1023084"/>
                <a:gd name="connsiteX5" fmla="*/ 511628 w 1439144"/>
                <a:gd name="connsiteY5" fmla="*/ 1023085 h 1023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39144" h="1023084">
                  <a:moveTo>
                    <a:pt x="511628" y="1023085"/>
                  </a:moveTo>
                  <a:cubicBezTo>
                    <a:pt x="229021" y="1023085"/>
                    <a:pt x="0" y="794064"/>
                    <a:pt x="0" y="511628"/>
                  </a:cubicBezTo>
                  <a:lnTo>
                    <a:pt x="0" y="0"/>
                  </a:lnTo>
                  <a:lnTo>
                    <a:pt x="1439145" y="0"/>
                  </a:lnTo>
                  <a:lnTo>
                    <a:pt x="1439145" y="1023085"/>
                  </a:lnTo>
                  <a:lnTo>
                    <a:pt x="511628" y="1023085"/>
                  </a:lnTo>
                  <a:close/>
                </a:path>
              </a:pathLst>
            </a:custGeom>
            <a:solidFill>
              <a:schemeClr val="accent2"/>
            </a:solidFill>
            <a:ln w="170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15">
              <a:extLst>
                <a:ext uri="{FF2B5EF4-FFF2-40B4-BE49-F238E27FC236}">
                  <a16:creationId xmlns:a16="http://schemas.microsoft.com/office/drawing/2014/main" id="{175F8EDF-FDD3-5430-466D-9FDBD7CCA97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371140" y="3450423"/>
              <a:ext cx="1439144" cy="3069424"/>
            </a:xfrm>
            <a:custGeom>
              <a:avLst/>
              <a:gdLst>
                <a:gd name="connsiteX0" fmla="*/ 858572 w 1439144"/>
                <a:gd name="connsiteY0" fmla="*/ 3069425 h 3069424"/>
                <a:gd name="connsiteX1" fmla="*/ 1439145 w 1439144"/>
                <a:gd name="connsiteY1" fmla="*/ 2488852 h 3069424"/>
                <a:gd name="connsiteX2" fmla="*/ 1439145 w 1439144"/>
                <a:gd name="connsiteY2" fmla="*/ 0 h 3069424"/>
                <a:gd name="connsiteX3" fmla="*/ 0 w 1439144"/>
                <a:gd name="connsiteY3" fmla="*/ 0 h 3069424"/>
                <a:gd name="connsiteX4" fmla="*/ 0 w 1439144"/>
                <a:gd name="connsiteY4" fmla="*/ 3069425 h 3069424"/>
                <a:gd name="connsiteX5" fmla="*/ 858572 w 1439144"/>
                <a:gd name="connsiteY5" fmla="*/ 3069425 h 3069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39144" h="3069424">
                  <a:moveTo>
                    <a:pt x="858572" y="3069425"/>
                  </a:moveTo>
                  <a:cubicBezTo>
                    <a:pt x="1179235" y="3069425"/>
                    <a:pt x="1439145" y="2809515"/>
                    <a:pt x="1439145" y="2488852"/>
                  </a:cubicBezTo>
                  <a:lnTo>
                    <a:pt x="1439145" y="0"/>
                  </a:lnTo>
                  <a:lnTo>
                    <a:pt x="0" y="0"/>
                  </a:lnTo>
                  <a:lnTo>
                    <a:pt x="0" y="3069425"/>
                  </a:lnTo>
                  <a:lnTo>
                    <a:pt x="858572" y="3069425"/>
                  </a:lnTo>
                  <a:close/>
                </a:path>
              </a:pathLst>
            </a:custGeom>
            <a:solidFill>
              <a:schemeClr val="accent1"/>
            </a:solidFill>
            <a:ln w="170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6">
              <a:extLst>
                <a:ext uri="{FF2B5EF4-FFF2-40B4-BE49-F238E27FC236}">
                  <a16:creationId xmlns:a16="http://schemas.microsoft.com/office/drawing/2014/main" id="{B351A889-3BB9-FF21-B1DF-61E7A92EC0F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371140" y="1404083"/>
              <a:ext cx="1439144" cy="2046340"/>
            </a:xfrm>
            <a:custGeom>
              <a:avLst/>
              <a:gdLst>
                <a:gd name="connsiteX0" fmla="*/ 858572 w 1439144"/>
                <a:gd name="connsiteY0" fmla="*/ 2046340 h 2046340"/>
                <a:gd name="connsiteX1" fmla="*/ 1439145 w 1439144"/>
                <a:gd name="connsiteY1" fmla="*/ 1465767 h 2046340"/>
                <a:gd name="connsiteX2" fmla="*/ 1439145 w 1439144"/>
                <a:gd name="connsiteY2" fmla="*/ 0 h 2046340"/>
                <a:gd name="connsiteX3" fmla="*/ 0 w 1439144"/>
                <a:gd name="connsiteY3" fmla="*/ 0 h 2046340"/>
                <a:gd name="connsiteX4" fmla="*/ 0 w 1439144"/>
                <a:gd name="connsiteY4" fmla="*/ 2046340 h 2046340"/>
                <a:gd name="connsiteX5" fmla="*/ 858572 w 1439144"/>
                <a:gd name="connsiteY5" fmla="*/ 2046340 h 2046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39144" h="2046340">
                  <a:moveTo>
                    <a:pt x="858572" y="2046340"/>
                  </a:moveTo>
                  <a:cubicBezTo>
                    <a:pt x="1179235" y="2046340"/>
                    <a:pt x="1439145" y="1786431"/>
                    <a:pt x="1439145" y="1465767"/>
                  </a:cubicBezTo>
                  <a:lnTo>
                    <a:pt x="1439145" y="0"/>
                  </a:lnTo>
                  <a:lnTo>
                    <a:pt x="0" y="0"/>
                  </a:lnTo>
                  <a:lnTo>
                    <a:pt x="0" y="2046340"/>
                  </a:lnTo>
                  <a:lnTo>
                    <a:pt x="858572" y="2046340"/>
                  </a:lnTo>
                  <a:close/>
                </a:path>
              </a:pathLst>
            </a:custGeom>
            <a:solidFill>
              <a:srgbClr val="E7E1DF"/>
            </a:solidFill>
            <a:ln w="170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54511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tar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: ett hörn rundat 3">
            <a:extLst>
              <a:ext uri="{FF2B5EF4-FFF2-40B4-BE49-F238E27FC236}">
                <a16:creationId xmlns:a16="http://schemas.microsoft.com/office/drawing/2014/main" id="{A95B309E-D263-11E8-9807-1C7D2CFE7E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black">
          <a:xfrm flipV="1">
            <a:off x="389262" y="380999"/>
            <a:ext cx="11412000" cy="6091200"/>
          </a:xfrm>
          <a:prstGeom prst="round1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D6EA362-9137-45DF-BEE4-B691A8719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092200" y="1752600"/>
            <a:ext cx="10007600" cy="1614312"/>
          </a:xfrm>
        </p:spPr>
        <p:txBody>
          <a:bodyPr anchor="b"/>
          <a:lstStyle>
            <a:lvl1pPr algn="ctr">
              <a:defRPr sz="35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D78077-8D23-4A9C-AD57-B41C92D6A8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 bwMode="white">
          <a:xfrm>
            <a:off x="1092200" y="3612268"/>
            <a:ext cx="10024267" cy="1500187"/>
          </a:xfrm>
        </p:spPr>
        <p:txBody>
          <a:bodyPr/>
          <a:lstStyle>
            <a:lvl1pPr marL="0" indent="0" algn="ctr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för att lägga till underrubrik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DBF08389-4E2E-AF65-054E-C982BA7B5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3BDF-6C18-456D-B2F3-58DD8CBD1759}" type="datetime1">
              <a:rPr lang="sv-SE" smtClean="0"/>
              <a:t>2024-09-30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0A5E5F6E-C97D-A4DC-263A-27783D57B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1858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877B3524-D6C4-8016-A0B9-76DB7A408C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2739" y="425716"/>
            <a:ext cx="5537974" cy="1433564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D5FF0E6C-D325-C355-90B1-214F162C31D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83920" y="2113722"/>
            <a:ext cx="5547360" cy="3756990"/>
          </a:xfrm>
          <a:custGeom>
            <a:avLst/>
            <a:gdLst>
              <a:gd name="connsiteX0" fmla="*/ 0 w 4919133"/>
              <a:gd name="connsiteY0" fmla="*/ 0 h 3756990"/>
              <a:gd name="connsiteX1" fmla="*/ 4919133 w 4919133"/>
              <a:gd name="connsiteY1" fmla="*/ 0 h 3756990"/>
              <a:gd name="connsiteX2" fmla="*/ 4919133 w 4919133"/>
              <a:gd name="connsiteY2" fmla="*/ 3756990 h 3756990"/>
              <a:gd name="connsiteX3" fmla="*/ 0 w 4919133"/>
              <a:gd name="connsiteY3" fmla="*/ 3756990 h 37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19133" h="3756990">
                <a:moveTo>
                  <a:pt x="0" y="0"/>
                </a:moveTo>
                <a:lnTo>
                  <a:pt x="4919133" y="0"/>
                </a:lnTo>
                <a:lnTo>
                  <a:pt x="4919133" y="3756990"/>
                </a:lnTo>
                <a:lnTo>
                  <a:pt x="0" y="375699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25E6907-50BC-FFF4-F6B9-BF2B7373C4A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0743B6B-FC1D-4E5C-878B-68715B5874CD}" type="datetime1">
              <a:rPr lang="sv-SE" smtClean="0"/>
              <a:t>2024-09-30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F1EC206-E47A-5E7F-9581-B76ADE31A8F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 11">
            <a:extLst>
              <a:ext uri="{FF2B5EF4-FFF2-40B4-BE49-F238E27FC236}">
                <a16:creationId xmlns:a16="http://schemas.microsoft.com/office/drawing/2014/main" id="{1FA5C84F-C4B8-CEC1-3555-41A99D993A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98481" y="385758"/>
            <a:ext cx="5002954" cy="6091200"/>
          </a:xfrm>
          <a:custGeom>
            <a:avLst/>
            <a:gdLst>
              <a:gd name="connsiteX0" fmla="*/ 0 w 5002954"/>
              <a:gd name="connsiteY0" fmla="*/ 0 h 6071396"/>
              <a:gd name="connsiteX1" fmla="*/ 5002954 w 5002954"/>
              <a:gd name="connsiteY1" fmla="*/ 0 h 6071396"/>
              <a:gd name="connsiteX2" fmla="*/ 5002954 w 5002954"/>
              <a:gd name="connsiteY2" fmla="*/ 5059476 h 6071396"/>
              <a:gd name="connsiteX3" fmla="*/ 3991034 w 5002954"/>
              <a:gd name="connsiteY3" fmla="*/ 6071396 h 6071396"/>
              <a:gd name="connsiteX4" fmla="*/ 0 w 5002954"/>
              <a:gd name="connsiteY4" fmla="*/ 6071396 h 6071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2954" h="6071396">
                <a:moveTo>
                  <a:pt x="0" y="0"/>
                </a:moveTo>
                <a:lnTo>
                  <a:pt x="5002954" y="0"/>
                </a:lnTo>
                <a:lnTo>
                  <a:pt x="5002954" y="5059476"/>
                </a:lnTo>
                <a:cubicBezTo>
                  <a:pt x="5002954" y="5618344"/>
                  <a:pt x="4549902" y="6071396"/>
                  <a:pt x="3991034" y="6071396"/>
                </a:cubicBezTo>
                <a:lnTo>
                  <a:pt x="0" y="60713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4303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00F903-3478-7793-DE93-655C7E1A353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A4A846-428D-495E-A55C-A66F11C8B8FF}" type="datetime1">
              <a:rPr lang="sv-SE" smtClean="0"/>
              <a:t>2024-09-30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CF62D2F-E5FD-F410-EE14-94871D7A62B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bild 4">
            <a:extLst>
              <a:ext uri="{FF2B5EF4-FFF2-40B4-BE49-F238E27FC236}">
                <a16:creationId xmlns:a16="http://schemas.microsoft.com/office/drawing/2014/main" id="{DCC3B870-75C4-56B4-5593-0D8B71AFE9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9262" y="380999"/>
            <a:ext cx="11412000" cy="6091200"/>
          </a:xfrm>
          <a:custGeom>
            <a:avLst/>
            <a:gdLst>
              <a:gd name="connsiteX0" fmla="*/ 0 w 11413068"/>
              <a:gd name="connsiteY0" fmla="*/ 0 h 6099176"/>
              <a:gd name="connsiteX1" fmla="*/ 11413068 w 11413068"/>
              <a:gd name="connsiteY1" fmla="*/ 0 h 6099176"/>
              <a:gd name="connsiteX2" fmla="*/ 11413068 w 11413068"/>
              <a:gd name="connsiteY2" fmla="*/ 27780 h 6099176"/>
              <a:gd name="connsiteX3" fmla="*/ 11413068 w 11413068"/>
              <a:gd name="connsiteY3" fmla="*/ 5082626 h 6099176"/>
              <a:gd name="connsiteX4" fmla="*/ 11413068 w 11413068"/>
              <a:gd name="connsiteY4" fmla="*/ 5087256 h 6099176"/>
              <a:gd name="connsiteX5" fmla="*/ 10401148 w 11413068"/>
              <a:gd name="connsiteY5" fmla="*/ 6099176 h 6099176"/>
              <a:gd name="connsiteX6" fmla="*/ 10396518 w 11413068"/>
              <a:gd name="connsiteY6" fmla="*/ 6099176 h 6099176"/>
              <a:gd name="connsiteX7" fmla="*/ 0 w 11413068"/>
              <a:gd name="connsiteY7" fmla="*/ 6099176 h 6099176"/>
              <a:gd name="connsiteX8" fmla="*/ 0 w 11413068"/>
              <a:gd name="connsiteY8" fmla="*/ 27780 h 6099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13068" h="6099176">
                <a:moveTo>
                  <a:pt x="0" y="0"/>
                </a:moveTo>
                <a:lnTo>
                  <a:pt x="11413068" y="0"/>
                </a:lnTo>
                <a:lnTo>
                  <a:pt x="11413068" y="27780"/>
                </a:lnTo>
                <a:lnTo>
                  <a:pt x="11413068" y="5082626"/>
                </a:lnTo>
                <a:lnTo>
                  <a:pt x="11413068" y="5087256"/>
                </a:lnTo>
                <a:cubicBezTo>
                  <a:pt x="11413068" y="5646124"/>
                  <a:pt x="10960016" y="6099176"/>
                  <a:pt x="10401148" y="6099176"/>
                </a:cubicBezTo>
                <a:lnTo>
                  <a:pt x="10396518" y="6099176"/>
                </a:lnTo>
                <a:lnTo>
                  <a:pt x="0" y="6099176"/>
                </a:lnTo>
                <a:lnTo>
                  <a:pt x="0" y="2778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823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AB1CC7E-5066-B2D6-C273-8806FB859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5498-67B0-4A0B-8455-9A803E3F2EDA}" type="datetime1">
              <a:rPr lang="sv-SE" smtClean="0"/>
              <a:t>2024-09-30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2B0C1A2-56EF-E81F-53A9-CC77AD52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0422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080" y="466356"/>
            <a:ext cx="10352617" cy="137260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/>
              <a:t>Klicka för att lägga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4663" y="2105660"/>
            <a:ext cx="10352617" cy="33115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Skriv text här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94798039-E5C4-7804-7509-501B9DE7B0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01364" y="136525"/>
            <a:ext cx="900071" cy="1416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BA77866-C1B2-4993-AE7F-F082A0E998CD}" type="datetime1">
              <a:rPr lang="sv-SE" smtClean="0"/>
              <a:t>2024-09-30</a:t>
            </a:fld>
            <a:endParaRPr lang="sv-SE" dirty="0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2F44A19D-54A3-346E-3AA1-C94C6D945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9466" y="136525"/>
            <a:ext cx="4125383" cy="1416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13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49" r:id="rId2"/>
    <p:sldLayoutId id="2147483662" r:id="rId3"/>
    <p:sldLayoutId id="2147483663" r:id="rId4"/>
    <p:sldLayoutId id="2147483650" r:id="rId5"/>
    <p:sldLayoutId id="2147483651" r:id="rId6"/>
    <p:sldLayoutId id="2147483652" r:id="rId7"/>
    <p:sldLayoutId id="2147483661" r:id="rId8"/>
    <p:sldLayoutId id="2147483655" r:id="rId9"/>
    <p:sldLayoutId id="2147483659" r:id="rId10"/>
    <p:sldLayoutId id="2147483660" r:id="rId11"/>
  </p:sldLayoutIdLst>
  <p:hf sldNum="0" hdr="0" ftr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30000"/>
        </a:lnSpc>
        <a:spcBef>
          <a:spcPts val="1000"/>
        </a:spcBef>
        <a:buFont typeface="Verdana" panose="020B060403050404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95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tabLst>
          <a:tab pos="812800" algn="l"/>
        </a:tabLst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62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34" userDrawn="1">
          <p15:clr>
            <a:srgbClr val="F26B43"/>
          </p15:clr>
        </p15:guide>
        <p15:guide id="8" orient="horz" pos="164" userDrawn="1">
          <p15:clr>
            <a:srgbClr val="F26B43"/>
          </p15:clr>
        </p15:guide>
        <p15:guide id="13" orient="horz" pos="3793" userDrawn="1">
          <p15:clr>
            <a:srgbClr val="F26B43"/>
          </p15:clr>
        </p15:guide>
        <p15:guide id="14" pos="74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1360F77-1848-2631-532A-D2C3B913E51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539563"/>
          </a:xfrm>
          <a:solidFill>
            <a:srgbClr val="D1C4E9"/>
          </a:solidFill>
        </p:spPr>
        <p:txBody>
          <a:bodyPr/>
          <a:lstStyle/>
          <a:p>
            <a:endParaRPr lang="sv-SE"/>
          </a:p>
        </p:txBody>
      </p:sp>
      <p:pic>
        <p:nvPicPr>
          <p:cNvPr id="8" name="Platshållare för innehåll 8">
            <a:extLst>
              <a:ext uri="{FF2B5EF4-FFF2-40B4-BE49-F238E27FC236}">
                <a16:creationId xmlns:a16="http://schemas.microsoft.com/office/drawing/2014/main" id="{24130DAD-B674-47E8-1B7B-02AEA2767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422" y="5882640"/>
            <a:ext cx="2727612" cy="487681"/>
          </a:xfrm>
          <a:prstGeom prst="rect">
            <a:avLst/>
          </a:prstGeom>
          <a:ln>
            <a:solidFill>
              <a:srgbClr val="D1C4E9"/>
            </a:solidFill>
          </a:ln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4CB227BF-EAD3-00CA-F21C-6CB57417F9BE}"/>
              </a:ext>
            </a:extLst>
          </p:cNvPr>
          <p:cNvSpPr txBox="1"/>
          <p:nvPr/>
        </p:nvSpPr>
        <p:spPr>
          <a:xfrm>
            <a:off x="7053697" y="5915140"/>
            <a:ext cx="4230881" cy="538609"/>
          </a:xfrm>
          <a:prstGeom prst="rect">
            <a:avLst/>
          </a:prstGeom>
          <a:noFill/>
        </p:spPr>
        <p:txBody>
          <a:bodyPr wrap="square" bIns="0" anchor="b" anchorCtr="0">
            <a:spAutoFit/>
          </a:bodyPr>
          <a:lstStyle/>
          <a:p>
            <a:pPr marR="0" algn="r" rtl="0"/>
            <a: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  <a:t>VKV – Västra Götalandsregionens </a:t>
            </a:r>
            <a:b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</a:br>
            <a: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  <a:t>kompetenscentrum om våld i nära relationer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A166D7C7-7CA7-F582-03D5-1B0A6B0D7658}"/>
              </a:ext>
            </a:extLst>
          </p:cNvPr>
          <p:cNvSpPr txBox="1"/>
          <p:nvPr/>
        </p:nvSpPr>
        <p:spPr>
          <a:xfrm>
            <a:off x="449179" y="648099"/>
            <a:ext cx="11325726" cy="56478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sv-SE" sz="6600" b="1" dirty="0">
                <a:latin typeface="VGR Sans" pitchFamily="50" charset="0"/>
              </a:rPr>
              <a:t>Våld kan vara att:</a:t>
            </a:r>
          </a:p>
          <a:p>
            <a:pPr algn="ctr">
              <a:lnSpc>
                <a:spcPct val="130000"/>
              </a:lnSpc>
            </a:pPr>
            <a:r>
              <a:rPr lang="sv-SE" sz="4400" b="1" dirty="0">
                <a:latin typeface="VGR Sans" pitchFamily="50" charset="0"/>
              </a:rPr>
              <a:t>Hota, nedvärdera, knuffa, kasta saker, slå, </a:t>
            </a:r>
            <a:br>
              <a:rPr lang="sv-SE" sz="4400" b="1" dirty="0">
                <a:latin typeface="VGR Sans" pitchFamily="50" charset="0"/>
              </a:rPr>
            </a:br>
            <a:r>
              <a:rPr lang="sv-SE" sz="4400" b="1" dirty="0">
                <a:latin typeface="VGR Sans" pitchFamily="50" charset="0"/>
              </a:rPr>
              <a:t>ta stryptag, kontrollera och pressa någon </a:t>
            </a:r>
            <a:br>
              <a:rPr lang="sv-SE" sz="4400" b="1" dirty="0">
                <a:latin typeface="VGR Sans" pitchFamily="50" charset="0"/>
              </a:rPr>
            </a:br>
            <a:r>
              <a:rPr lang="sv-SE" sz="4400" b="1" dirty="0">
                <a:latin typeface="VGR Sans" pitchFamily="50" charset="0"/>
              </a:rPr>
              <a:t>till sexuella handlingar.</a:t>
            </a:r>
          </a:p>
          <a:p>
            <a:pPr algn="l">
              <a:lnSpc>
                <a:spcPct val="130000"/>
              </a:lnSpc>
            </a:pPr>
            <a:endParaRPr lang="sv-SE" sz="4400" b="1" dirty="0">
              <a:latin typeface="VGR Sans" pitchFamily="50" charset="0"/>
            </a:endParaRPr>
          </a:p>
          <a:p>
            <a:pPr algn="l">
              <a:lnSpc>
                <a:spcPct val="130000"/>
              </a:lnSpc>
            </a:pPr>
            <a:endParaRPr lang="sv-SE" sz="4400" b="1" dirty="0">
              <a:latin typeface="VGR 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89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77"/>
    </mc:Choice>
    <mc:Fallback xmlns="">
      <p:transition spd="slow" advTm="877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1360F77-1848-2631-532A-D2C3B913E51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539563"/>
          </a:xfrm>
          <a:solidFill>
            <a:srgbClr val="FECCBF"/>
          </a:solidFill>
        </p:spPr>
        <p:txBody>
          <a:bodyPr/>
          <a:lstStyle/>
          <a:p>
            <a:endParaRPr lang="sv-SE" dirty="0"/>
          </a:p>
        </p:txBody>
      </p:sp>
      <p:pic>
        <p:nvPicPr>
          <p:cNvPr id="8" name="Platshållare för innehåll 8">
            <a:extLst>
              <a:ext uri="{FF2B5EF4-FFF2-40B4-BE49-F238E27FC236}">
                <a16:creationId xmlns:a16="http://schemas.microsoft.com/office/drawing/2014/main" id="{24130DAD-B674-47E8-1B7B-02AEA2767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422" y="5882640"/>
            <a:ext cx="2727612" cy="487681"/>
          </a:xfrm>
          <a:prstGeom prst="rect">
            <a:avLst/>
          </a:prstGeom>
          <a:ln>
            <a:solidFill>
              <a:srgbClr val="D1C4E9"/>
            </a:solidFill>
          </a:ln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4CB227BF-EAD3-00CA-F21C-6CB57417F9BE}"/>
              </a:ext>
            </a:extLst>
          </p:cNvPr>
          <p:cNvSpPr txBox="1"/>
          <p:nvPr/>
        </p:nvSpPr>
        <p:spPr>
          <a:xfrm>
            <a:off x="7053697" y="5915140"/>
            <a:ext cx="4230881" cy="538609"/>
          </a:xfrm>
          <a:prstGeom prst="rect">
            <a:avLst/>
          </a:prstGeom>
          <a:noFill/>
        </p:spPr>
        <p:txBody>
          <a:bodyPr wrap="square" bIns="0" anchor="b" anchorCtr="0">
            <a:spAutoFit/>
          </a:bodyPr>
          <a:lstStyle/>
          <a:p>
            <a:pPr marR="0" algn="r" rtl="0"/>
            <a: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  <a:t>VKV – Västra Götalandsregionens </a:t>
            </a:r>
            <a:b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</a:br>
            <a: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  <a:t>kompetenscentrum om våld i nära relationer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A166D7C7-7CA7-F582-03D5-1B0A6B0D7658}"/>
              </a:ext>
            </a:extLst>
          </p:cNvPr>
          <p:cNvSpPr txBox="1"/>
          <p:nvPr/>
        </p:nvSpPr>
        <p:spPr>
          <a:xfrm>
            <a:off x="449179" y="696225"/>
            <a:ext cx="11325726" cy="56478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sv-SE" sz="6600" b="1" dirty="0">
                <a:latin typeface="VGR Sans" pitchFamily="50" charset="0"/>
              </a:rPr>
              <a:t>Våld kan leda till:</a:t>
            </a:r>
          </a:p>
          <a:p>
            <a:pPr algn="ctr">
              <a:lnSpc>
                <a:spcPct val="130000"/>
              </a:lnSpc>
            </a:pPr>
            <a:r>
              <a:rPr lang="sv-SE" sz="4400" b="1" dirty="0">
                <a:latin typeface="VGR Sans" pitchFamily="50" charset="0"/>
              </a:rPr>
              <a:t>Stress, trötthet, magont, smärta, </a:t>
            </a:r>
            <a:br>
              <a:rPr lang="sv-SE" sz="4400" b="1" dirty="0">
                <a:latin typeface="VGR Sans" pitchFamily="50" charset="0"/>
              </a:rPr>
            </a:br>
            <a:r>
              <a:rPr lang="sv-SE" sz="4400" b="1" dirty="0">
                <a:latin typeface="VGR Sans" pitchFamily="50" charset="0"/>
              </a:rPr>
              <a:t>oro, ångest, nedstämdhet, ensamhet </a:t>
            </a:r>
            <a:br>
              <a:rPr lang="sv-SE" sz="4400" b="1" dirty="0">
                <a:latin typeface="VGR Sans" pitchFamily="50" charset="0"/>
              </a:rPr>
            </a:br>
            <a:r>
              <a:rPr lang="sv-SE" sz="4400" b="1" dirty="0">
                <a:latin typeface="VGR Sans" pitchFamily="50" charset="0"/>
              </a:rPr>
              <a:t>och hjärtklappning.</a:t>
            </a:r>
          </a:p>
          <a:p>
            <a:pPr algn="l">
              <a:lnSpc>
                <a:spcPct val="130000"/>
              </a:lnSpc>
            </a:pPr>
            <a:endParaRPr lang="sv-SE" sz="4400" b="1" dirty="0">
              <a:latin typeface="VGR Sans" pitchFamily="50" charset="0"/>
            </a:endParaRPr>
          </a:p>
          <a:p>
            <a:pPr algn="l">
              <a:lnSpc>
                <a:spcPct val="130000"/>
              </a:lnSpc>
            </a:pPr>
            <a:endParaRPr lang="sv-SE" sz="4400" b="1" dirty="0">
              <a:latin typeface="VGR 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70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29"/>
    </mc:Choice>
    <mc:Fallback xmlns="">
      <p:transition spd="slow" advTm="902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880940C7-901C-7325-B9C6-4AB6EEF8B5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-1" y="2765540"/>
            <a:ext cx="12192000" cy="5535168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495B9E70-2142-3ECD-286C-ADF0400C10AD}"/>
              </a:ext>
            </a:extLst>
          </p:cNvPr>
          <p:cNvSpPr/>
          <p:nvPr/>
        </p:nvSpPr>
        <p:spPr>
          <a:xfrm>
            <a:off x="0" y="5546376"/>
            <a:ext cx="12192000" cy="1808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Platshållare för bild 2">
            <a:extLst>
              <a:ext uri="{FF2B5EF4-FFF2-40B4-BE49-F238E27FC236}">
                <a16:creationId xmlns:a16="http://schemas.microsoft.com/office/drawing/2014/main" id="{34F04FD5-5319-3529-2A16-DB23C9508B2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2774023"/>
            <a:ext cx="12192000" cy="5539563"/>
          </a:xfrm>
          <a:solidFill>
            <a:srgbClr val="C0EEC2"/>
          </a:solidFill>
        </p:spPr>
        <p:txBody>
          <a:bodyPr/>
          <a:lstStyle/>
          <a:p>
            <a:endParaRPr lang="sv-SE" dirty="0"/>
          </a:p>
        </p:txBody>
      </p:sp>
      <p:pic>
        <p:nvPicPr>
          <p:cNvPr id="8" name="Platshållare för innehåll 8">
            <a:extLst>
              <a:ext uri="{FF2B5EF4-FFF2-40B4-BE49-F238E27FC236}">
                <a16:creationId xmlns:a16="http://schemas.microsoft.com/office/drawing/2014/main" id="{24130DAD-B674-47E8-1B7B-02AEA2767B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422" y="5882640"/>
            <a:ext cx="2727612" cy="487681"/>
          </a:xfrm>
          <a:prstGeom prst="rect">
            <a:avLst/>
          </a:prstGeom>
          <a:ln>
            <a:solidFill>
              <a:srgbClr val="D1C4E9"/>
            </a:solidFill>
          </a:ln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4CB227BF-EAD3-00CA-F21C-6CB57417F9BE}"/>
              </a:ext>
            </a:extLst>
          </p:cNvPr>
          <p:cNvSpPr txBox="1"/>
          <p:nvPr/>
        </p:nvSpPr>
        <p:spPr>
          <a:xfrm>
            <a:off x="7053697" y="5915140"/>
            <a:ext cx="4230881" cy="538609"/>
          </a:xfrm>
          <a:prstGeom prst="rect">
            <a:avLst/>
          </a:prstGeom>
          <a:noFill/>
        </p:spPr>
        <p:txBody>
          <a:bodyPr wrap="square" bIns="0" anchor="b" anchorCtr="0">
            <a:spAutoFit/>
          </a:bodyPr>
          <a:lstStyle/>
          <a:p>
            <a:pPr marR="0" algn="r" rtl="0"/>
            <a: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  <a:t>VKV – Västra Götalandsregionens </a:t>
            </a:r>
            <a:b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</a:br>
            <a: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  <a:t>kompetenscentrum om våld i nära relationer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A166D7C7-7CA7-F582-03D5-1B0A6B0D7658}"/>
              </a:ext>
            </a:extLst>
          </p:cNvPr>
          <p:cNvSpPr txBox="1"/>
          <p:nvPr/>
        </p:nvSpPr>
        <p:spPr>
          <a:xfrm>
            <a:off x="433137" y="251851"/>
            <a:ext cx="11325726" cy="320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sv-SE" sz="6600" b="1" dirty="0">
                <a:latin typeface="VGR Sans" pitchFamily="50" charset="0"/>
              </a:rPr>
              <a:t>Gör någon närstående dig illa?</a:t>
            </a:r>
          </a:p>
          <a:p>
            <a:pPr algn="ctr">
              <a:lnSpc>
                <a:spcPct val="130000"/>
              </a:lnSpc>
            </a:pPr>
            <a:r>
              <a:rPr lang="sv-SE" sz="5400" b="1" dirty="0">
                <a:latin typeface="VGR Sans" pitchFamily="50" charset="0"/>
              </a:rPr>
              <a:t>Det finns hjälp att få.</a:t>
            </a:r>
          </a:p>
          <a:p>
            <a:pPr algn="l">
              <a:lnSpc>
                <a:spcPct val="130000"/>
              </a:lnSpc>
            </a:pPr>
            <a:endParaRPr lang="sv-SE" sz="4400" b="1" dirty="0">
              <a:latin typeface="VGR Sans" pitchFamily="50" charset="0"/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3BFC5776-A27D-F3E3-5E2A-9DABD7D144C7}"/>
              </a:ext>
            </a:extLst>
          </p:cNvPr>
          <p:cNvSpPr txBox="1"/>
          <p:nvPr/>
        </p:nvSpPr>
        <p:spPr>
          <a:xfrm>
            <a:off x="433137" y="2928841"/>
            <a:ext cx="11325725" cy="2718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sv-SE" sz="4000" b="1" dirty="0">
                <a:latin typeface="VGR Sans" pitchFamily="50" charset="0"/>
              </a:rPr>
              <a:t>Kvinnofridslinjen, 020-50 50 50</a:t>
            </a:r>
          </a:p>
          <a:p>
            <a:pPr algn="ctr">
              <a:lnSpc>
                <a:spcPct val="130000"/>
              </a:lnSpc>
            </a:pPr>
            <a:r>
              <a:rPr lang="sv-SE" sz="4000" b="1" dirty="0">
                <a:latin typeface="VGR Sans" pitchFamily="50" charset="0"/>
              </a:rPr>
              <a:t>Stödlinjen för män, 020-80 80 80</a:t>
            </a:r>
          </a:p>
          <a:p>
            <a:pPr algn="ctr">
              <a:lnSpc>
                <a:spcPct val="130000"/>
              </a:lnSpc>
            </a:pPr>
            <a:r>
              <a:rPr lang="sv-SE" sz="4000" b="1" dirty="0">
                <a:latin typeface="VGR Sans" pitchFamily="50" charset="0"/>
              </a:rPr>
              <a:t>Stödlinjen för transpersoner, 020-55 00 00 </a:t>
            </a:r>
          </a:p>
          <a:p>
            <a:pPr algn="l">
              <a:lnSpc>
                <a:spcPct val="130000"/>
              </a:lnSpc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2857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73"/>
    </mc:Choice>
    <mc:Fallback xmlns="">
      <p:transition spd="slow" advTm="907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98E36357-D5EA-D4DF-52B9-928C03120D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2802896"/>
            <a:ext cx="12192000" cy="5541264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72344207-CE23-6008-11CB-F57C76C66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5555336"/>
            <a:ext cx="12192000" cy="1804416"/>
          </a:xfrm>
          <a:prstGeom prst="rect">
            <a:avLst/>
          </a:prstGeom>
        </p:spPr>
      </p:pic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1360F77-1848-2631-532A-D2C3B913E51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2736667"/>
            <a:ext cx="12192000" cy="5539563"/>
          </a:xfrm>
          <a:solidFill>
            <a:srgbClr val="B3EBF2"/>
          </a:solidFill>
        </p:spPr>
        <p:txBody>
          <a:bodyPr/>
          <a:lstStyle/>
          <a:p>
            <a:endParaRPr lang="sv-SE" dirty="0"/>
          </a:p>
        </p:txBody>
      </p:sp>
      <p:pic>
        <p:nvPicPr>
          <p:cNvPr id="8" name="Platshållare för innehåll 8">
            <a:extLst>
              <a:ext uri="{FF2B5EF4-FFF2-40B4-BE49-F238E27FC236}">
                <a16:creationId xmlns:a16="http://schemas.microsoft.com/office/drawing/2014/main" id="{24130DAD-B674-47E8-1B7B-02AEA2767B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422" y="5882640"/>
            <a:ext cx="2727612" cy="487681"/>
          </a:xfrm>
          <a:prstGeom prst="rect">
            <a:avLst/>
          </a:prstGeom>
          <a:ln>
            <a:solidFill>
              <a:srgbClr val="D1C4E9"/>
            </a:solidFill>
          </a:ln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4CB227BF-EAD3-00CA-F21C-6CB57417F9BE}"/>
              </a:ext>
            </a:extLst>
          </p:cNvPr>
          <p:cNvSpPr txBox="1"/>
          <p:nvPr/>
        </p:nvSpPr>
        <p:spPr>
          <a:xfrm>
            <a:off x="7053697" y="5915140"/>
            <a:ext cx="4230881" cy="538609"/>
          </a:xfrm>
          <a:prstGeom prst="rect">
            <a:avLst/>
          </a:prstGeom>
          <a:noFill/>
        </p:spPr>
        <p:txBody>
          <a:bodyPr wrap="square" bIns="0" anchor="b" anchorCtr="0">
            <a:spAutoFit/>
          </a:bodyPr>
          <a:lstStyle/>
          <a:p>
            <a:pPr marR="0" algn="r" rtl="0"/>
            <a: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  <a:t>VKV – Västra Götalandsregionens </a:t>
            </a:r>
            <a:b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</a:br>
            <a: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  <a:t>kompetenscentrum om våld i nära relationer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A166D7C7-7CA7-F582-03D5-1B0A6B0D7658}"/>
              </a:ext>
            </a:extLst>
          </p:cNvPr>
          <p:cNvSpPr txBox="1"/>
          <p:nvPr/>
        </p:nvSpPr>
        <p:spPr>
          <a:xfrm>
            <a:off x="449179" y="276419"/>
            <a:ext cx="11325726" cy="320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sv-SE" sz="6600" b="1" dirty="0">
                <a:latin typeface="VGR Sans" pitchFamily="50" charset="0"/>
              </a:rPr>
              <a:t>Du har rätt att känna dig trygg.</a:t>
            </a:r>
          </a:p>
          <a:p>
            <a:pPr algn="ctr">
              <a:lnSpc>
                <a:spcPct val="130000"/>
              </a:lnSpc>
            </a:pPr>
            <a:r>
              <a:rPr lang="sv-SE" sz="5400" b="1" dirty="0">
                <a:latin typeface="VGR Sans" pitchFamily="50" charset="0"/>
              </a:rPr>
              <a:t>Det finns hjälp att få.</a:t>
            </a:r>
          </a:p>
          <a:p>
            <a:pPr algn="l">
              <a:lnSpc>
                <a:spcPct val="130000"/>
              </a:lnSpc>
            </a:pPr>
            <a:endParaRPr lang="sv-SE" sz="4400" b="1" dirty="0">
              <a:latin typeface="VGR Sans" pitchFamily="50" charset="0"/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3BFC5776-A27D-F3E3-5E2A-9DABD7D144C7}"/>
              </a:ext>
            </a:extLst>
          </p:cNvPr>
          <p:cNvSpPr txBox="1"/>
          <p:nvPr/>
        </p:nvSpPr>
        <p:spPr>
          <a:xfrm>
            <a:off x="434257" y="2917557"/>
            <a:ext cx="11325725" cy="2718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sv-SE" sz="4000" b="1" dirty="0">
                <a:latin typeface="VGR Sans" pitchFamily="50" charset="0"/>
              </a:rPr>
              <a:t>Ungarelationer.se</a:t>
            </a:r>
          </a:p>
          <a:p>
            <a:pPr algn="ctr">
              <a:lnSpc>
                <a:spcPct val="130000"/>
              </a:lnSpc>
            </a:pPr>
            <a:r>
              <a:rPr lang="sv-SE" sz="4000" b="1" dirty="0">
                <a:latin typeface="VGR Sans" pitchFamily="50" charset="0"/>
              </a:rPr>
              <a:t>BRIS, 116 111</a:t>
            </a:r>
          </a:p>
          <a:p>
            <a:pPr algn="ctr">
              <a:lnSpc>
                <a:spcPct val="130000"/>
              </a:lnSpc>
            </a:pPr>
            <a:r>
              <a:rPr lang="sv-SE" sz="4000" b="1" dirty="0">
                <a:latin typeface="VGR Sans" pitchFamily="50" charset="0"/>
              </a:rPr>
              <a:t>GAPF, 070-000 93 28</a:t>
            </a:r>
          </a:p>
          <a:p>
            <a:pPr algn="l">
              <a:lnSpc>
                <a:spcPct val="130000"/>
              </a:lnSpc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7795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32"/>
    </mc:Choice>
    <mc:Fallback xmlns="">
      <p:transition spd="slow" advTm="903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1360F77-1848-2631-532A-D2C3B913E51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539563"/>
          </a:xfrm>
          <a:solidFill>
            <a:srgbClr val="F7BBD0"/>
          </a:solidFill>
        </p:spPr>
        <p:txBody>
          <a:bodyPr/>
          <a:lstStyle/>
          <a:p>
            <a:endParaRPr lang="sv-SE" dirty="0"/>
          </a:p>
        </p:txBody>
      </p:sp>
      <p:pic>
        <p:nvPicPr>
          <p:cNvPr id="8" name="Platshållare för innehåll 8">
            <a:extLst>
              <a:ext uri="{FF2B5EF4-FFF2-40B4-BE49-F238E27FC236}">
                <a16:creationId xmlns:a16="http://schemas.microsoft.com/office/drawing/2014/main" id="{24130DAD-B674-47E8-1B7B-02AEA2767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422" y="5882640"/>
            <a:ext cx="2727612" cy="487681"/>
          </a:xfrm>
          <a:prstGeom prst="rect">
            <a:avLst/>
          </a:prstGeom>
          <a:ln>
            <a:solidFill>
              <a:srgbClr val="D1C4E9"/>
            </a:solidFill>
          </a:ln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4CB227BF-EAD3-00CA-F21C-6CB57417F9BE}"/>
              </a:ext>
            </a:extLst>
          </p:cNvPr>
          <p:cNvSpPr txBox="1"/>
          <p:nvPr/>
        </p:nvSpPr>
        <p:spPr>
          <a:xfrm>
            <a:off x="7053697" y="5915140"/>
            <a:ext cx="4230881" cy="538609"/>
          </a:xfrm>
          <a:prstGeom prst="rect">
            <a:avLst/>
          </a:prstGeom>
          <a:noFill/>
        </p:spPr>
        <p:txBody>
          <a:bodyPr wrap="square" bIns="0" anchor="b" anchorCtr="0">
            <a:spAutoFit/>
          </a:bodyPr>
          <a:lstStyle/>
          <a:p>
            <a:pPr marR="0" algn="r" rtl="0"/>
            <a: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  <a:t>VKV – Västra Götalandsregionens </a:t>
            </a:r>
            <a:b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</a:br>
            <a: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  <a:t>kompetenscentrum om våld i nära relationer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A166D7C7-7CA7-F582-03D5-1B0A6B0D7658}"/>
              </a:ext>
            </a:extLst>
          </p:cNvPr>
          <p:cNvSpPr txBox="1"/>
          <p:nvPr/>
        </p:nvSpPr>
        <p:spPr>
          <a:xfrm>
            <a:off x="449179" y="696225"/>
            <a:ext cx="11325726" cy="49676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sv-SE" sz="6600" b="1" dirty="0">
                <a:latin typeface="VGR Sans" pitchFamily="50" charset="0"/>
              </a:rPr>
              <a:t>Känner du dig otrygg hemma?</a:t>
            </a:r>
          </a:p>
          <a:p>
            <a:pPr algn="ctr">
              <a:lnSpc>
                <a:spcPct val="130000"/>
              </a:lnSpc>
            </a:pPr>
            <a:br>
              <a:rPr lang="sv-SE" sz="4400" b="1" dirty="0">
                <a:latin typeface="VGR Sans" pitchFamily="50" charset="0"/>
              </a:rPr>
            </a:br>
            <a:r>
              <a:rPr lang="sv-SE" sz="5400" b="1" dirty="0">
                <a:latin typeface="VGR Sans" pitchFamily="50" charset="0"/>
              </a:rPr>
              <a:t>Prata med personalen.</a:t>
            </a:r>
          </a:p>
          <a:p>
            <a:pPr algn="l">
              <a:lnSpc>
                <a:spcPct val="130000"/>
              </a:lnSpc>
            </a:pPr>
            <a:endParaRPr lang="sv-SE" sz="4400" b="1" dirty="0">
              <a:latin typeface="VGR Sans" pitchFamily="50" charset="0"/>
            </a:endParaRPr>
          </a:p>
          <a:p>
            <a:pPr algn="l">
              <a:lnSpc>
                <a:spcPct val="130000"/>
              </a:lnSpc>
            </a:pPr>
            <a:endParaRPr lang="sv-SE" sz="4400" b="1" dirty="0">
              <a:latin typeface="VGR 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003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29"/>
    </mc:Choice>
    <mc:Fallback xmlns="">
      <p:transition spd="slow" advTm="902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3264A2B6-A783-60C5-F57E-D7EA569900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-1" y="3887578"/>
            <a:ext cx="12192000" cy="5541264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6E066D7D-9EA4-CAE7-6A37-89A85239C4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" y="5551541"/>
            <a:ext cx="12192000" cy="1804416"/>
          </a:xfrm>
          <a:prstGeom prst="rect">
            <a:avLst/>
          </a:prstGeom>
        </p:spPr>
      </p:pic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1360F77-1848-2631-532A-D2C3B913E51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651985"/>
            <a:ext cx="12192000" cy="5539563"/>
          </a:xfrm>
          <a:solidFill>
            <a:srgbClr val="FFECB3"/>
          </a:solidFill>
        </p:spPr>
        <p:txBody>
          <a:bodyPr/>
          <a:lstStyle/>
          <a:p>
            <a:endParaRPr lang="sv-SE" dirty="0"/>
          </a:p>
        </p:txBody>
      </p:sp>
      <p:pic>
        <p:nvPicPr>
          <p:cNvPr id="8" name="Platshållare för innehåll 8">
            <a:extLst>
              <a:ext uri="{FF2B5EF4-FFF2-40B4-BE49-F238E27FC236}">
                <a16:creationId xmlns:a16="http://schemas.microsoft.com/office/drawing/2014/main" id="{24130DAD-B674-47E8-1B7B-02AEA2767B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422" y="5882640"/>
            <a:ext cx="2727612" cy="487681"/>
          </a:xfrm>
          <a:prstGeom prst="rect">
            <a:avLst/>
          </a:prstGeom>
          <a:ln>
            <a:solidFill>
              <a:srgbClr val="D1C4E9"/>
            </a:solidFill>
          </a:ln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4CB227BF-EAD3-00CA-F21C-6CB57417F9BE}"/>
              </a:ext>
            </a:extLst>
          </p:cNvPr>
          <p:cNvSpPr txBox="1"/>
          <p:nvPr/>
        </p:nvSpPr>
        <p:spPr>
          <a:xfrm>
            <a:off x="7053697" y="5915140"/>
            <a:ext cx="4230881" cy="538609"/>
          </a:xfrm>
          <a:prstGeom prst="rect">
            <a:avLst/>
          </a:prstGeom>
          <a:noFill/>
        </p:spPr>
        <p:txBody>
          <a:bodyPr wrap="square" bIns="0" anchor="b" anchorCtr="0">
            <a:spAutoFit/>
          </a:bodyPr>
          <a:lstStyle/>
          <a:p>
            <a:pPr marR="0" algn="r" rtl="0"/>
            <a: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  <a:t>VKV – Västra Götalandsregionens </a:t>
            </a:r>
            <a:b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</a:br>
            <a:r>
              <a:rPr lang="sv-SE" sz="2400" b="0" i="0" u="none" strike="noStrike" baseline="30000" dirty="0">
                <a:solidFill>
                  <a:srgbClr val="000000"/>
                </a:solidFill>
                <a:latin typeface="VGR Sans" pitchFamily="50" charset="0"/>
              </a:rPr>
              <a:t>kompetenscentrum om våld i nära relationer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A166D7C7-7CA7-F582-03D5-1B0A6B0D7658}"/>
              </a:ext>
            </a:extLst>
          </p:cNvPr>
          <p:cNvSpPr txBox="1"/>
          <p:nvPr/>
        </p:nvSpPr>
        <p:spPr>
          <a:xfrm>
            <a:off x="290511" y="454135"/>
            <a:ext cx="11610976" cy="39950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sv-SE" sz="6600" b="1" dirty="0">
                <a:latin typeface="VGR Sans" pitchFamily="50" charset="0"/>
              </a:rPr>
              <a:t>Ställer din ilska till </a:t>
            </a:r>
          </a:p>
          <a:p>
            <a:pPr algn="ctr"/>
            <a:r>
              <a:rPr lang="sv-SE" sz="6600" b="1" dirty="0">
                <a:latin typeface="VGR Sans" pitchFamily="50" charset="0"/>
              </a:rPr>
              <a:t>med problem?</a:t>
            </a:r>
          </a:p>
          <a:p>
            <a:pPr algn="ctr">
              <a:lnSpc>
                <a:spcPct val="130000"/>
              </a:lnSpc>
              <a:spcBef>
                <a:spcPts val="600"/>
              </a:spcBef>
            </a:pPr>
            <a:r>
              <a:rPr lang="sv-SE" sz="5400" b="1" dirty="0">
                <a:latin typeface="VGR Sans" pitchFamily="50" charset="0"/>
              </a:rPr>
              <a:t>Det finns hjälp att få.</a:t>
            </a:r>
          </a:p>
          <a:p>
            <a:pPr algn="l">
              <a:lnSpc>
                <a:spcPct val="130000"/>
              </a:lnSpc>
            </a:pPr>
            <a:endParaRPr lang="sv-SE" sz="4400" b="1" dirty="0">
              <a:latin typeface="VGR Sans" pitchFamily="50" charset="0"/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3BFC5776-A27D-F3E3-5E2A-9DABD7D144C7}"/>
              </a:ext>
            </a:extLst>
          </p:cNvPr>
          <p:cNvSpPr txBox="1"/>
          <p:nvPr/>
        </p:nvSpPr>
        <p:spPr>
          <a:xfrm>
            <a:off x="433137" y="4286463"/>
            <a:ext cx="11325725" cy="11181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sv-SE" sz="4000" b="1" dirty="0">
                <a:latin typeface="VGR Sans" pitchFamily="50" charset="0"/>
              </a:rPr>
              <a:t>Välj att sluta, 020-555 666 </a:t>
            </a:r>
          </a:p>
          <a:p>
            <a:pPr algn="l">
              <a:lnSpc>
                <a:spcPct val="130000"/>
              </a:lnSpc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723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576"/>
    </mc:Choice>
    <mc:Fallback xmlns="">
      <p:transition spd="slow" advTm="9576"/>
    </mc:Fallback>
  </mc:AlternateContent>
</p:sld>
</file>

<file path=ppt/theme/theme1.xml><?xml version="1.0" encoding="utf-8"?>
<a:theme xmlns:a="http://schemas.openxmlformats.org/drawingml/2006/main" name="VGR">
  <a:themeElements>
    <a:clrScheme name="VGR | Sjukvård | Färger">
      <a:dk1>
        <a:sysClr val="windowText" lastClr="000000"/>
      </a:dk1>
      <a:lt1>
        <a:sysClr val="window" lastClr="FFFFFF"/>
      </a:lt1>
      <a:dk2>
        <a:srgbClr val="000000"/>
      </a:dk2>
      <a:lt2>
        <a:srgbClr val="E7E1DF"/>
      </a:lt2>
      <a:accent1>
        <a:srgbClr val="005B89"/>
      </a:accent1>
      <a:accent2>
        <a:srgbClr val="1A9FB3"/>
      </a:accent2>
      <a:accent3>
        <a:srgbClr val="ED5F8C"/>
      </a:accent3>
      <a:accent4>
        <a:srgbClr val="A1887F"/>
      </a:accent4>
      <a:accent5>
        <a:srgbClr val="43A447"/>
      </a:accent5>
      <a:accent6>
        <a:srgbClr val="9575CD"/>
      </a:accent6>
      <a:hlink>
        <a:srgbClr val="1A9FB3"/>
      </a:hlink>
      <a:folHlink>
        <a:srgbClr val="919191"/>
      </a:folHlink>
    </a:clrScheme>
    <a:fontScheme name="VGR Typsnit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lnSpc>
            <a:spcPct val="130000"/>
          </a:lnSpc>
          <a:defRPr dirty="0"/>
        </a:defPPr>
      </a:lstStyle>
    </a:txDef>
  </a:objectDefaults>
  <a:extraClrSchemeLst/>
  <a:custClrLst>
    <a:custClr>
      <a:srgbClr val="FFC107"/>
    </a:custClr>
    <a:custClr>
      <a:srgbClr val="CCDB49"/>
    </a:custClr>
    <a:custClr>
      <a:srgbClr val="FD5930"/>
    </a:custClr>
    <a:custClr>
      <a:srgbClr val="FFECB3"/>
    </a:custClr>
    <a:custClr>
      <a:srgbClr val="F7BBD0"/>
    </a:custClr>
    <a:custClr>
      <a:srgbClr val="D1C4E9"/>
    </a:custClr>
    <a:custClr>
      <a:srgbClr val="EFF4C6"/>
    </a:custClr>
    <a:custClr>
      <a:srgbClr val="C0EEC2"/>
    </a:custClr>
    <a:custClr>
      <a:srgbClr val="FECCBF"/>
    </a:custClr>
    <a:custClr>
      <a:srgbClr val="B3EBF2"/>
    </a:custClr>
    <a:custClr>
      <a:srgbClr val="E7E1DF"/>
    </a:custClr>
  </a:custClrLst>
  <a:extLst>
    <a:ext uri="{05A4C25C-085E-4340-85A3-A5531E510DB2}">
      <thm15:themeFamily xmlns:thm15="http://schemas.microsoft.com/office/thememl/2012/main" name="PPT-presentation NU.potx" id="{87B26541-5279-4BA5-8CBE-D64D57BE494F}" vid="{EEBCB2E8-CD5D-4EFC-AA5E-D903B016AAAC}"/>
    </a:ext>
  </a:extLst>
</a:theme>
</file>

<file path=ppt/theme/theme2.xml><?xml version="1.0" encoding="utf-8"?>
<a:theme xmlns:a="http://schemas.openxmlformats.org/drawingml/2006/main" name="Office-tema">
  <a:themeElements>
    <a:clrScheme name="VGR | Sjukvård | Färger">
      <a:dk1>
        <a:sysClr val="windowText" lastClr="000000"/>
      </a:dk1>
      <a:lt1>
        <a:sysClr val="window" lastClr="FFFFFF"/>
      </a:lt1>
      <a:dk2>
        <a:srgbClr val="000000"/>
      </a:dk2>
      <a:lt2>
        <a:srgbClr val="E7E1DF"/>
      </a:lt2>
      <a:accent1>
        <a:srgbClr val="005B89"/>
      </a:accent1>
      <a:accent2>
        <a:srgbClr val="1A9FB3"/>
      </a:accent2>
      <a:accent3>
        <a:srgbClr val="EE6492"/>
      </a:accent3>
      <a:accent4>
        <a:srgbClr val="A1887F"/>
      </a:accent4>
      <a:accent5>
        <a:srgbClr val="43A447"/>
      </a:accent5>
      <a:accent6>
        <a:srgbClr val="9575CD"/>
      </a:accent6>
      <a:hlink>
        <a:srgbClr val="1A9FB3"/>
      </a:hlink>
      <a:folHlink>
        <a:srgbClr val="919191"/>
      </a:folHlink>
    </a:clrScheme>
    <a:fontScheme name="VGR Typsnit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VGR | Sjukvård | Färger">
      <a:dk1>
        <a:sysClr val="windowText" lastClr="000000"/>
      </a:dk1>
      <a:lt1>
        <a:sysClr val="window" lastClr="FFFFFF"/>
      </a:lt1>
      <a:dk2>
        <a:srgbClr val="000000"/>
      </a:dk2>
      <a:lt2>
        <a:srgbClr val="E7E1DF"/>
      </a:lt2>
      <a:accent1>
        <a:srgbClr val="005B89"/>
      </a:accent1>
      <a:accent2>
        <a:srgbClr val="1A9FB3"/>
      </a:accent2>
      <a:accent3>
        <a:srgbClr val="EE6492"/>
      </a:accent3>
      <a:accent4>
        <a:srgbClr val="A1887F"/>
      </a:accent4>
      <a:accent5>
        <a:srgbClr val="43A447"/>
      </a:accent5>
      <a:accent6>
        <a:srgbClr val="9575CD"/>
      </a:accent6>
      <a:hlink>
        <a:srgbClr val="1A9FB3"/>
      </a:hlink>
      <a:folHlink>
        <a:srgbClr val="919191"/>
      </a:folHlink>
    </a:clrScheme>
    <a:fontScheme name="VGR Typsnit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c8fb63-438d-42a4-af5f-d09308ac67ec" xsi:nil="true"/>
    <lcf76f155ced4ddcb4097134ff3c332f xmlns="55bfe1bb-3504-4321-b038-4bcb3947ebca">
      <Terms xmlns="http://schemas.microsoft.com/office/infopath/2007/PartnerControls"/>
    </lcf76f155ced4ddcb4097134ff3c332f>
    <VGR_Sekretess xmlns="597d7713-8a3d-4bd2-ae30-edced55b2c1b">Allmän handling - Offentlig</VGR_Sekretess>
    <VGR_DokItemId xmlns="597d7713-8a3d-4bd2-ae30-edced55b2c1b" xsi:nil="true"/>
    <VGR_Gallras xmlns="597d7713-8a3d-4bd2-ae30-edced55b2c1b" xsi:nil="true"/>
    <ec6953a5eee3424faece5c2353cf0721 xmlns="597d7713-8a3d-4bd2-ae30-edced55b2c1b">
      <Terms xmlns="http://schemas.microsoft.com/office/infopath/2007/PartnerControls"/>
    </ec6953a5eee3424faece5c2353cf0721>
    <VGR_DokStatusMessage xmlns="597d7713-8a3d-4bd2-ae30-edced55b2c1b" xsi:nil="true"/>
    <VGR_DokBeskrivning xmlns="597d7713-8a3d-4bd2-ae30-edced55b2c1b" xsi:nil="true"/>
    <Kategori xmlns="55bfe1bb-3504-4321-b038-4bcb3947ebca" xsi:nil="true"/>
    <VGR_EgenAmnesindelning xmlns="597d7713-8a3d-4bd2-ae30-edced55b2c1b" xsi:nil="true"/>
    <VGR_TillgangligFran xmlns="597d7713-8a3d-4bd2-ae30-edced55b2c1b" xsi:nil="true"/>
    <VGR_MellanarkivWebbUrl xmlns="597d7713-8a3d-4bd2-ae30-edced55b2c1b" xsi:nil="true"/>
    <TaxKeywordTaxHTField xmlns="9dc8fb63-438d-42a4-af5f-d09308ac67ec">
      <Terms xmlns="http://schemas.microsoft.com/office/infopath/2007/PartnerControls"/>
    </TaxKeywordTaxHTField>
    <VGR_MellanarkivId xmlns="597d7713-8a3d-4bd2-ae30-edced55b2c1b" xsi:nil="true"/>
    <VGR_ArkivDatum xmlns="597d7713-8a3d-4bd2-ae30-edced55b2c1b" xsi:nil="true"/>
    <iff0133ac3934f858b1ec890ab98b185 xmlns="4552c23f-a756-462f-8287-3ff35245ed68">
      <Terms xmlns="http://schemas.microsoft.com/office/infopath/2007/PartnerControls"/>
    </iff0133ac3934f858b1ec890ab98b185>
    <a7144f27c6ef407e8fb4465121afbe2b xmlns="597d7713-8a3d-4bd2-ae30-edced55b2c1b">
      <Terms xmlns="http://schemas.microsoft.com/office/infopath/2007/PartnerControls"/>
    </a7144f27c6ef407e8fb4465121afbe2b>
    <TaxCatchAllLabel xmlns="9dc8fb63-438d-42a4-af5f-d09308ac67ec" xsi:nil="true"/>
    <VGR_PubliceratAv xmlns="597d7713-8a3d-4bd2-ae30-edced55b2c1b">
      <UserInfo>
        <DisplayName/>
        <AccountId xsi:nil="true"/>
        <AccountType/>
      </UserInfo>
    </VGR_PubliceratAv>
    <i1597c54c9084fe5ae9163fac681e86b xmlns="597d7713-8a3d-4bd2-ae30-edced55b2c1b">
      <Terms xmlns="http://schemas.microsoft.com/office/infopath/2007/PartnerControls"/>
    </i1597c54c9084fe5ae9163fac681e86b>
    <VGR_TillgangligTill xmlns="597d7713-8a3d-4bd2-ae30-edced55b2c1b" xsi:nil="true"/>
    <m534ae9efef34a1ab5a1291502fec5e5 xmlns="597d7713-8a3d-4bd2-ae30-edced55b2c1b">
      <Terms xmlns="http://schemas.microsoft.com/office/infopath/2007/PartnerControls"/>
    </m534ae9efef34a1ab5a1291502fec5e5>
    <VGR_DokStatus xmlns="597d7713-8a3d-4bd2-ae30-edced55b2c1b">Arbetsmaterial</VGR_DokStatus>
    <VGR_AtkomstRatt xmlns="597d7713-8a3d-4bd2-ae30-edced55b2c1b">0</VGR_AtkomstRatt>
    <VGR_PubliceratDatum xmlns="597d7713-8a3d-4bd2-ae30-edced55b2c1b" xsi:nil="true"/>
    <VGR_MellanarkivUrl xmlns="597d7713-8a3d-4bd2-ae30-edced55b2c1b">
      <Url xsi:nil="true"/>
      <Description xsi:nil="true"/>
    </VGR_MellanarkivUrl>
    <_dlc_DocId xmlns="9dc8fb63-438d-42a4-af5f-d09308ac67ec">RS11505-1886486436-7156</_dlc_DocId>
    <_dlc_DocIdUrl xmlns="9dc8fb63-438d-42a4-af5f-d09308ac67ec">
      <Url>https://vgregion.sharepoint.com/sites/sy-rs-arbetsgrupp-visuell-identitet/_layouts/15/DocIdRedir.aspx?ID=RS11505-1886486436-7156</Url>
      <Description>RS11505-1886486436-7156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VGR Dokument RS" ma:contentTypeID="0x01010006EBECDF67F89F4D8BC5FAF3B8FA559B0200A68C9F58868535428BAC3D13892BAF47" ma:contentTypeVersion="87" ma:contentTypeDescription="" ma:contentTypeScope="" ma:versionID="bab0792b1e0aa66ee2fb9d04ec363a3b">
  <xsd:schema xmlns:xsd="http://www.w3.org/2001/XMLSchema" xmlns:xs="http://www.w3.org/2001/XMLSchema" xmlns:p="http://schemas.microsoft.com/office/2006/metadata/properties" xmlns:ns1="http://schemas.microsoft.com/sharepoint/v3" xmlns:ns2="597d7713-8a3d-4bd2-ae30-edced55b2c1b" xmlns:ns3="9dc8fb63-438d-42a4-af5f-d09308ac67ec" xmlns:ns6="4552c23f-a756-462f-8287-3ff35245ed68" xmlns:ns7="55bfe1bb-3504-4321-b038-4bcb3947ebca" targetNamespace="http://schemas.microsoft.com/office/2006/metadata/properties" ma:root="true" ma:fieldsID="48553a53acb70db022af6ed7e7e07a1a" ns1:_="" ns2:_="" ns3:_="" ns6:_="" ns7:_="">
    <xsd:import namespace="http://schemas.microsoft.com/sharepoint/v3"/>
    <xsd:import namespace="597d7713-8a3d-4bd2-ae30-edced55b2c1b"/>
    <xsd:import namespace="9dc8fb63-438d-42a4-af5f-d09308ac67ec"/>
    <xsd:import namespace="4552c23f-a756-462f-8287-3ff35245ed68"/>
    <xsd:import namespace="55bfe1bb-3504-4321-b038-4bcb3947ebca"/>
    <xsd:element name="properties">
      <xsd:complexType>
        <xsd:sequence>
          <xsd:element name="documentManagement">
            <xsd:complexType>
              <xsd:all>
                <xsd:element ref="ns2:VGR_EgenAmnesindelning" minOccurs="0"/>
                <xsd:element ref="ns2:VGR_DokBeskrivning" minOccurs="0"/>
                <xsd:element ref="ns2:VGR_TillgangligFran" minOccurs="0"/>
                <xsd:element ref="ns2:VGR_TillgangligTill" minOccurs="0"/>
                <xsd:element ref="ns2:VGR_AtkomstRatt" minOccurs="0"/>
                <xsd:element ref="ns2:VGR_Sekretess" minOccurs="0"/>
                <xsd:element ref="ns2:VGR_PubliceratAv" minOccurs="0"/>
                <xsd:element ref="ns2:VGR_PubliceratDatum" minOccurs="0"/>
                <xsd:element ref="ns2:VGR_DokStatus" minOccurs="0"/>
                <xsd:element ref="ns2:VGR_DokStatusMessage" minOccurs="0"/>
                <xsd:element ref="ns2:i1597c54c9084fe5ae9163fac681e86b" minOccurs="0"/>
                <xsd:element ref="ns2:m534ae9efef34a1ab5a1291502fec5e5" minOccurs="0"/>
                <xsd:element ref="ns3:TaxCatchAll" minOccurs="0"/>
                <xsd:element ref="ns2:a7144f27c6ef407e8fb4465121afbe2b" minOccurs="0"/>
                <xsd:element ref="ns2:VGR_DokItemId" minOccurs="0"/>
                <xsd:element ref="ns2:VGR_MellanarkivId" minOccurs="0"/>
                <xsd:element ref="ns2:VGR_MellanarkivUrl" minOccurs="0"/>
                <xsd:element ref="ns2:VGR_MellanarkivWebbUrl" minOccurs="0"/>
                <xsd:element ref="ns2:VGR_ArkivDatum" minOccurs="0"/>
                <xsd:element ref="ns2:VGR_Gallras" minOccurs="0"/>
                <xsd:element ref="ns2:ec6953a5eee3424faece5c2353cf0721" minOccurs="0"/>
                <xsd:element ref="ns3:TaxCatchAllLabel" minOccurs="0"/>
                <xsd:element ref="ns3:TaxKeywordTaxHTField" minOccurs="0"/>
                <xsd:element ref="ns6:iff0133ac3934f858b1ec890ab98b185" minOccurs="0"/>
                <xsd:element ref="ns3:_dlc_DocIdPersistId" minOccurs="0"/>
                <xsd:element ref="ns3:_dlc_DocIdUrl" minOccurs="0"/>
                <xsd:element ref="ns3:_dlc_DocId" minOccurs="0"/>
                <xsd:element ref="ns1:ComplianceAssetId" minOccurs="0"/>
                <xsd:element ref="ns1:_CommentCount" minOccurs="0"/>
                <xsd:element ref="ns1:_LikeCount" minOccurs="0"/>
                <xsd:element ref="ns7:MediaServiceMetadata" minOccurs="0"/>
                <xsd:element ref="ns7:MediaServiceFastMetadata" minOccurs="0"/>
                <xsd:element ref="ns7:Kategori" minOccurs="0"/>
                <xsd:element ref="ns7:lcf76f155ced4ddcb4097134ff3c332f" minOccurs="0"/>
                <xsd:element ref="ns7:MediaServiceOCR" minOccurs="0"/>
                <xsd:element ref="ns7:MediaServiceGenerationTime" minOccurs="0"/>
                <xsd:element ref="ns7:MediaServiceEventHashCode" minOccurs="0"/>
                <xsd:element ref="ns7:MediaServiceDateTaken" minOccurs="0"/>
                <xsd:element ref="ns7:MediaLengthInSeconds" minOccurs="0"/>
                <xsd:element ref="ns6:SharedWithUsers" minOccurs="0"/>
                <xsd:element ref="ns6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omplianceAssetId" ma:index="46" nillable="true" ma:displayName="Efterlevnadstillgångs-ID" ma:hidden="true" ma:internalName="ComplianceAssetId" ma:readOnly="true">
      <xsd:simpleType>
        <xsd:restriction base="dms:Text"/>
      </xsd:simpleType>
    </xsd:element>
    <xsd:element name="_CommentCount" ma:index="47" nillable="true" ma:displayName="Antal kommentarer" ma:hidden="true" ma:list="Docs" ma:internalName="_CommentCount" ma:readOnly="true" ma:showField="CommentCount">
      <xsd:simpleType>
        <xsd:restriction base="dms:Lookup"/>
      </xsd:simpleType>
    </xsd:element>
    <xsd:element name="_LikeCount" ma:index="48" nillable="true" ma:displayName="Antal som gillar" ma:hidden="true" ma:list="Docs" ma:internalName="_LikeCount" ma:readOnly="true" ma:showField="LikeCount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d7713-8a3d-4bd2-ae30-edced55b2c1b" elementFormDefault="qualified">
    <xsd:import namespace="http://schemas.microsoft.com/office/2006/documentManagement/types"/>
    <xsd:import namespace="http://schemas.microsoft.com/office/infopath/2007/PartnerControls"/>
    <xsd:element name="VGR_EgenAmnesindelning" ma:index="5" nillable="true" ma:displayName="Egen ämnesindelning" ma:description="Används för att samla upprättade handlingar utifrån egna ämnesindelningar. Flera ämnen separeras med kommatecken. Används vid publicering på webben." ma:hidden="true" ma:internalName="VGR_EgenAmnesindelning" ma:readOnly="false">
      <xsd:simpleType>
        <xsd:restriction base="dms:Text">
          <xsd:maxLength value="255"/>
        </xsd:restriction>
      </xsd:simpleType>
    </xsd:element>
    <xsd:element name="VGR_DokBeskrivning" ma:index="7" nillable="true" ma:displayName="Dokumentbeskrivning" ma:description="Kort beskrivning av innehållet i handlingen." ma:internalName="VGR_DokBeskrivning" ma:readOnly="false">
      <xsd:simpleType>
        <xsd:restriction base="dms:Note">
          <xsd:maxLength value="255"/>
        </xsd:restriction>
      </xsd:simpleType>
    </xsd:element>
    <xsd:element name="VGR_TillgangligFran" ma:index="8" nillable="true" ma:displayName="Tillgänglig från" ma:description="Tidpunkt när den upprättade handlingen blir publik och därmed nås från söktjänster och eventuella websidor." ma:format="DateTime" ma:hidden="true" ma:internalName="VGR_TillgangligFran" ma:readOnly="false">
      <xsd:simpleType>
        <xsd:restriction base="dms:DateTime"/>
      </xsd:simpleType>
    </xsd:element>
    <xsd:element name="VGR_TillgangligTill" ma:index="9" nillable="true" ma:displayName="Tillgänglig till" ma:description="Tidpunkt när den upprättade handlingen inte längre är publik och inte längre nås från söktjänster och eventuella websidor." ma:format="DateTime" ma:hidden="true" ma:internalName="VGR_TillgangligTill" ma:readOnly="false">
      <xsd:simpleType>
        <xsd:restriction base="dms:DateTime"/>
      </xsd:simpleType>
    </xsd:element>
    <xsd:element name="VGR_AtkomstRatt" ma:index="10" nillable="true" ma:displayName="Åtkomsträtt (värde)" ma:default="0" ma:description="Vilken spridning den upprättade handlingen ska ha. Vilka som ska kunna komma åt handlingen från mellanarkivet, söktjänster och eventuella websidor." ma:format="Dropdown" ma:hidden="true" ma:internalName="VGR_AtkomstRatt" ma:readOnly="false">
      <xsd:simpleType>
        <xsd:restriction base="dms:Choice">
          <xsd:enumeration value="0"/>
          <xsd:enumeration value="1"/>
          <xsd:enumeration value="2"/>
          <xsd:enumeration value="3"/>
          <xsd:enumeration value="4"/>
        </xsd:restriction>
      </xsd:simpleType>
    </xsd:element>
    <xsd:element name="VGR_Sekretess" ma:index="11" nillable="true" ma:displayName="Skyddskod" ma:default="Allmän handling - Offentlig" ma:description="Skyddsbehov av informationen i den upprättade handlingen. Vid sekretess eller känsliga personuppgifter ska detta anges." ma:format="Dropdown" ma:hidden="true" ma:internalName="VGR_Sekretess" ma:readOnly="false">
      <xsd:simpleType>
        <xsd:restriction base="dms:Choice">
          <xsd:enumeration value="Allmän handling - Offentlig"/>
          <xsd:enumeration value="Sekretess - Allmän handling - skyddad enligt sekretess"/>
          <xsd:enumeration value="GDPR - Allmän handling - skyddad enligt GDPR"/>
        </xsd:restriction>
      </xsd:simpleType>
    </xsd:element>
    <xsd:element name="VGR_PubliceratAv" ma:index="13" nillable="true" ma:displayName="Upprättad av" ma:description="Inloggad person som upprättat dokumentet" ma:hidden="true" ma:list="UserInfo" ma:SharePointGroup="0" ma:internalName="VGR_PubliceratAv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GR_PubliceratDatum" ma:index="14" nillable="true" ma:displayName="Upprättad datum" ma:description="Tidpunkt när dokumentet upprättades och levererades som allmän handling till mellanarkivet" ma:format="DateTime" ma:hidden="true" ma:internalName="VGR_PubliceratDatum" ma:readOnly="false">
      <xsd:simpleType>
        <xsd:restriction base="dms:DateTime"/>
      </xsd:simpleType>
    </xsd:element>
    <xsd:element name="VGR_DokStatus" ma:index="15" nillable="true" ma:displayName="Mellanarkivstatus" ma:default="Arbetsmaterial" ma:description="Statusmärkning för dokument som beskriver var i processen dokumentet finns." ma:format="Dropdown" ma:hidden="true" ma:internalName="VGR_DokStatus" ma:readOnly="false">
      <xsd:simpleType>
        <xsd:restriction base="dms:Choice">
          <xsd:enumeration value="Arbetsmaterial"/>
          <xsd:enumeration value="Väntar på allmän handling"/>
          <xsd:enumeration value="Väntar på allmän handling (skickad)"/>
          <xsd:enumeration value="Väntar på framtida upprättande"/>
          <xsd:enumeration value="Allmän handling"/>
          <xsd:enumeration value="Fel vid allmän handling"/>
          <xsd:enumeration value="Flytt pågår"/>
          <xsd:enumeration value="Överflyttning pågår"/>
          <xsd:enumeration value="Överflyttad"/>
        </xsd:restriction>
      </xsd:simpleType>
    </xsd:element>
    <xsd:element name="VGR_DokStatusMessage" ma:index="18" nillable="true" ma:displayName="Dokumentlogg" ma:hidden="true" ma:internalName="VGR_DokStatusMessage" ma:readOnly="false">
      <xsd:simpleType>
        <xsd:restriction base="dms:Note">
          <xsd:maxLength value="62000"/>
        </xsd:restriction>
      </xsd:simpleType>
    </xsd:element>
    <xsd:element name="i1597c54c9084fe5ae9163fac681e86b" ma:index="22" nillable="true" ma:taxonomy="true" ma:internalName="i1597c54c9084fe5ae9163fac681e86b" ma:taxonomyFieldName="VGR_Lagparagraf" ma:displayName="Lagparagraf" ma:readOnly="false" ma:default="" ma:fieldId="{21597c54-c908-4fe5-ae91-63fac681e86b}" ma:sspId="5c300478-92f1-4a1e-b2db-7f8c75821d37" ma:termSetId="ddb163ed-d655-4cf1-bb2c-a91ec57f9ce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534ae9efef34a1ab5a1291502fec5e5" ma:index="23" nillable="true" ma:taxonomy="true" ma:internalName="m534ae9efef34a1ab5a1291502fec5e5" ma:taxonomyFieldName="VGR_SkapatEnhet" ma:displayName="Upprättad av enhet" ma:readOnly="false" ma:default="" ma:fieldId="{6534ae9e-fef3-4a1a-b5a1-291502fec5e5}" ma:sspId="5c300478-92f1-4a1e-b2db-7f8c75821d37" ma:termSetId="9cea25d0-9008-4d39-abcf-763a6009e6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7144f27c6ef407e8fb4465121afbe2b" ma:index="26" nillable="true" ma:taxonomy="true" ma:internalName="a7144f27c6ef407e8fb4465121afbe2b" ma:taxonomyFieldName="VGR_UpprattadForEnheter" ma:displayName="Upprättad för enhet" ma:readOnly="false" ma:default="" ma:fieldId="{a7144f27-c6ef-407e-8fb4-465121afbe2b}" ma:taxonomyMulti="true" ma:sspId="5c300478-92f1-4a1e-b2db-7f8c75821d37" ma:termSetId="9cea25d0-9008-4d39-abcf-763a6009e6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GR_DokItemId" ma:index="28" nillable="true" ma:displayName="DokItemId" ma:hidden="true" ma:internalName="VGR_DokItemId" ma:readOnly="false">
      <xsd:simpleType>
        <xsd:restriction base="dms:Text">
          <xsd:maxLength value="255"/>
        </xsd:restriction>
      </xsd:simpleType>
    </xsd:element>
    <xsd:element name="VGR_MellanarkivId" ma:index="29" nillable="true" ma:displayName="MellanarkivId" ma:hidden="true" ma:internalName="VGR_MellanarkivId" ma:readOnly="false">
      <xsd:simpleType>
        <xsd:restriction base="dms:Text">
          <xsd:maxLength value="255"/>
        </xsd:restriction>
      </xsd:simpleType>
    </xsd:element>
    <xsd:element name="VGR_MellanarkivUrl" ma:index="30" nillable="true" ma:displayName="Arkivlänk" ma:format="Hyperlink" ma:hidden="true" ma:internalName="VGR_Mellanarkiv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VGR_MellanarkivWebbUrl" ma:index="31" nillable="true" ma:displayName="Arkivlänk för webben" ma:hidden="true" ma:internalName="VGR_MellanarkivWebbUrl" ma:readOnly="false">
      <xsd:simpleType>
        <xsd:restriction base="dms:Text">
          <xsd:maxLength value="255"/>
        </xsd:restriction>
      </xsd:simpleType>
    </xsd:element>
    <xsd:element name="VGR_ArkivDatum" ma:index="32" nillable="true" ma:displayName="ArkivDatum" ma:format="DateTime" ma:hidden="true" ma:internalName="VGR_ArkivDatum" ma:readOnly="false">
      <xsd:simpleType>
        <xsd:restriction base="dms:DateTime"/>
      </xsd:simpleType>
    </xsd:element>
    <xsd:element name="VGR_Gallras" ma:index="33" nillable="true" ma:displayName="Gallras" ma:description="" ma:hidden="true" ma:internalName="VGR_Gallras" ma:readOnly="false">
      <xsd:simpleType>
        <xsd:restriction base="dms:Text">
          <xsd:maxLength value="255"/>
        </xsd:restriction>
      </xsd:simpleType>
    </xsd:element>
    <xsd:element name="ec6953a5eee3424faece5c2353cf0721" ma:index="34" nillable="true" ma:taxonomy="true" ma:internalName="ec6953a5eee3424faece5c2353cf0721" ma:taxonomyFieldName="VGR_AmnesIndelning" ma:displayName="Regional ämnesindelning" ma:readOnly="false" ma:default="" ma:fieldId="{ec6953a5-eee3-424f-aece-5c2353cf0721}" ma:taxonomyMulti="true" ma:sspId="5c300478-92f1-4a1e-b2db-7f8c75821d37" ma:termSetId="66c52c7a-5036-4d83-ab03-8b3f33605b6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c8fb63-438d-42a4-af5f-d09308ac67ec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8a0483a9-9048-45c1-9f2c-7d5b0e3ac195}" ma:internalName="TaxCatchAll" ma:readOnly="false" ma:showField="CatchAllData" ma:web="9dc8fb63-438d-42a4-af5f-d09308ac67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35" nillable="true" ma:displayName="Taxonomy Catch All Column1" ma:hidden="true" ma:list="{8a0483a9-9048-45c1-9f2c-7d5b0e3ac195}" ma:internalName="TaxCatchAllLabel" ma:readOnly="false" ma:showField="CatchAllDataLabel" ma:web="9dc8fb63-438d-42a4-af5f-d09308ac67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36" nillable="true" ma:taxonomy="true" ma:internalName="TaxKeywordTaxHTField" ma:taxonomyFieldName="TaxKeyword" ma:displayName="Företagsnyckelord" ma:readOnly="false" ma:fieldId="{23f27201-bee3-471e-b2e7-b64fd8b7ca38}" ma:taxonomyMulti="true" ma:sspId="5c300478-92f1-4a1e-b2db-7f8c75821d37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_dlc_DocIdUrl" ma:index="44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" ma:index="45" nillable="true" ma:displayName="Dokument-ID-värde" ma:description="Värdet för dokument-ID som tilldelats till det här objektet." ma:indexed="true" ma:internalName="_dlc_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2c23f-a756-462f-8287-3ff35245ed68" elementFormDefault="qualified">
    <xsd:import namespace="http://schemas.microsoft.com/office/2006/documentManagement/types"/>
    <xsd:import namespace="http://schemas.microsoft.com/office/infopath/2007/PartnerControls"/>
    <xsd:element name="iff0133ac3934f858b1ec890ab98b185" ma:index="42" nillable="true" ma:taxonomy="true" ma:internalName="iff0133ac3934f858b1ec890ab98b185" ma:taxonomyFieldName="Handlingstyp_RS" ma:displayName="Handlingstyp RS" ma:readOnly="false" ma:fieldId="{2ff0133a-c393-4f85-8b1e-c890ab98b185}" ma:sspId="5c300478-92f1-4a1e-b2db-7f8c75821d37" ma:termSetId="de4697c2-9f06-477d-bb71-fe748a59b61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59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60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bfe1bb-3504-4321-b038-4bcb3947eb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0" nillable="true" ma:displayName="MediaServiceFastMetadata" ma:hidden="true" ma:internalName="MediaServiceFastMetadata" ma:readOnly="true">
      <xsd:simpleType>
        <xsd:restriction base="dms:Note"/>
      </xsd:simpleType>
    </xsd:element>
    <xsd:element name="Kategori" ma:index="51" nillable="true" ma:displayName="Kategori" ma:format="RadioButtons" ma:internalName="Kategori">
      <xsd:simpleType>
        <xsd:restriction base="dms:Choice">
          <xsd:enumeration value="Administration"/>
          <xsd:enumeration value="Mallar och verktyg"/>
          <xsd:enumeration value="Möten"/>
          <xsd:enumeration value="Presentationer"/>
          <xsd:enumeration value="Riktlinjer"/>
          <xsd:enumeration value="Varumärkesmanual"/>
          <xsd:enumeration value="Kommunikation"/>
        </xsd:restriction>
      </xsd:simpleType>
    </xsd:element>
    <xsd:element name="lcf76f155ced4ddcb4097134ff3c332f" ma:index="53" nillable="true" ma:taxonomy="true" ma:internalName="lcf76f155ced4ddcb4097134ff3c332f" ma:taxonomyFieldName="MediaServiceImageTags" ma:displayName="Bildmarkeringar" ma:readOnly="false" ma:fieldId="{5cf76f15-5ced-4ddc-b409-7134ff3c332f}" ma:taxonomyMulti="true" ma:sspId="5c300478-92f1-4a1e-b2db-7f8c75821d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5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5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5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5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Innehållstyp"/>
        <xsd:element ref="dc:title" minOccurs="0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CEBAD6A-AFE5-46E0-9A90-AF4AB80FFB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ABDA6A-1F6C-4B42-8544-08E5AE6AC91F}">
  <ds:schemaRefs>
    <ds:schemaRef ds:uri="10c3a147-0d64-46aa-a281-dc97358e8373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d7532cd0-e888-47d6-8f58-db0210f25002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  <ds:schemaRef ds:uri="9dc8fb63-438d-42a4-af5f-d09308ac67ec"/>
    <ds:schemaRef ds:uri="55bfe1bb-3504-4321-b038-4bcb3947ebca"/>
    <ds:schemaRef ds:uri="597d7713-8a3d-4bd2-ae30-edced55b2c1b"/>
    <ds:schemaRef ds:uri="4552c23f-a756-462f-8287-3ff35245ed68"/>
  </ds:schemaRefs>
</ds:datastoreItem>
</file>

<file path=customXml/itemProps3.xml><?xml version="1.0" encoding="utf-8"?>
<ds:datastoreItem xmlns:ds="http://schemas.openxmlformats.org/officeDocument/2006/customXml" ds:itemID="{B11A14C3-C4E5-4774-B00F-226A92583B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97d7713-8a3d-4bd2-ae30-edced55b2c1b"/>
    <ds:schemaRef ds:uri="9dc8fb63-438d-42a4-af5f-d09308ac67ec"/>
    <ds:schemaRef ds:uri="4552c23f-a756-462f-8287-3ff35245ed68"/>
    <ds:schemaRef ds:uri="55bfe1bb-3504-4321-b038-4bcb3947eb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13C4CAE-335F-4533-B7AD-93F311C293CB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PPT-presentation NU</Template>
  <TotalTime>138</TotalTime>
  <Words>207</Words>
  <Application>Microsoft Office PowerPoint</Application>
  <PresentationFormat>Bredbild</PresentationFormat>
  <Paragraphs>26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Verdana</vt:lpstr>
      <vt:lpstr>VGR Sans</vt:lpstr>
      <vt:lpstr>VGR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Kamilla Toresson</dc:creator>
  <cp:lastModifiedBy>Kamilla Toresson</cp:lastModifiedBy>
  <cp:revision>8</cp:revision>
  <dcterms:created xsi:type="dcterms:W3CDTF">2024-08-28T08:50:45Z</dcterms:created>
  <dcterms:modified xsi:type="dcterms:W3CDTF">2024-09-30T09:06:24Z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0x01010006EBECDF67F89F4D8BC5FAF3B8FA559B0200A68C9F58868535428BAC3D13892BAF47</vt:lpwstr>
  </property>
  <property fmtid="{D5CDD505-2E9C-101B-9397-08002B2CF9AE}" pid="3" name="Order">
    <vt:r8>32000</vt:r8>
  </property>
  <property fmtid="{D5CDD505-2E9C-101B-9397-08002B2CF9AE}" pid="4" name="MediaServiceImageTags">
    <vt:lpwstr/>
  </property>
  <property fmtid="{D5CDD505-2E9C-101B-9397-08002B2CF9AE}" pid="5" name="_dlc_DocIdItemGuid">
    <vt:lpwstr>a703518f-3249-4202-aeac-be748f60cca7</vt:lpwstr>
  </property>
</Properties>
</file>